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6161"/>
    <a:srgbClr val="E5AB04"/>
    <a:srgbClr val="202124"/>
    <a:srgbClr val="FF0000"/>
    <a:srgbClr val="FBEFE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8" d="100"/>
          <a:sy n="78" d="100"/>
        </p:scale>
        <p:origin x="4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EB8C83-7874-4441-B4A1-78DBFA9517A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E02D073-EAE1-4BBE-B013-2FEBD1640A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47AA1E2D-8D15-460F-8FD0-BAE45FD9FBE3}"/>
              </a:ext>
            </a:extLst>
          </p:cNvPr>
          <p:cNvSpPr>
            <a:spLocks noGrp="1"/>
          </p:cNvSpPr>
          <p:nvPr>
            <p:ph type="dt" sz="half" idx="10"/>
          </p:nvPr>
        </p:nvSpPr>
        <p:spPr/>
        <p:txBody>
          <a:bodyPr/>
          <a:lstStyle/>
          <a:p>
            <a:fld id="{8F05F9D1-042B-4F62-8E21-1AFB86F72EE5}" type="datetimeFigureOut">
              <a:rPr lang="it-IT" smtClean="0"/>
              <a:t>20/04/2020</a:t>
            </a:fld>
            <a:endParaRPr lang="it-IT"/>
          </a:p>
        </p:txBody>
      </p:sp>
      <p:sp>
        <p:nvSpPr>
          <p:cNvPr id="5" name="Segnaposto piè di pagina 4">
            <a:extLst>
              <a:ext uri="{FF2B5EF4-FFF2-40B4-BE49-F238E27FC236}">
                <a16:creationId xmlns:a16="http://schemas.microsoft.com/office/drawing/2014/main" id="{37C868F8-CFFC-4A15-8B6A-39467619A98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1301E60-D9FF-4740-B55C-7B823560E0D4}"/>
              </a:ext>
            </a:extLst>
          </p:cNvPr>
          <p:cNvSpPr>
            <a:spLocks noGrp="1"/>
          </p:cNvSpPr>
          <p:nvPr>
            <p:ph type="sldNum" sz="quarter" idx="12"/>
          </p:nvPr>
        </p:nvSpPr>
        <p:spPr/>
        <p:txBody>
          <a:bodyPr/>
          <a:lstStyle/>
          <a:p>
            <a:fld id="{9E8E922E-3E58-4300-902E-13A6CF207C0F}" type="slidenum">
              <a:rPr lang="it-IT" smtClean="0"/>
              <a:t>‹N›</a:t>
            </a:fld>
            <a:endParaRPr lang="it-IT"/>
          </a:p>
        </p:txBody>
      </p:sp>
    </p:spTree>
    <p:extLst>
      <p:ext uri="{BB962C8B-B14F-4D97-AF65-F5344CB8AC3E}">
        <p14:creationId xmlns:p14="http://schemas.microsoft.com/office/powerpoint/2010/main" val="2556663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BC758D-DCCC-43B2-AC4C-128AA99F3AD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0247FCB-43D1-42BD-BEEF-F6CA345105A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5EE77FE-C0C8-4282-9F5E-42B81F5B73C1}"/>
              </a:ext>
            </a:extLst>
          </p:cNvPr>
          <p:cNvSpPr>
            <a:spLocks noGrp="1"/>
          </p:cNvSpPr>
          <p:nvPr>
            <p:ph type="dt" sz="half" idx="10"/>
          </p:nvPr>
        </p:nvSpPr>
        <p:spPr/>
        <p:txBody>
          <a:bodyPr/>
          <a:lstStyle/>
          <a:p>
            <a:fld id="{8F05F9D1-042B-4F62-8E21-1AFB86F72EE5}" type="datetimeFigureOut">
              <a:rPr lang="it-IT" smtClean="0"/>
              <a:t>20/04/2020</a:t>
            </a:fld>
            <a:endParaRPr lang="it-IT"/>
          </a:p>
        </p:txBody>
      </p:sp>
      <p:sp>
        <p:nvSpPr>
          <p:cNvPr id="5" name="Segnaposto piè di pagina 4">
            <a:extLst>
              <a:ext uri="{FF2B5EF4-FFF2-40B4-BE49-F238E27FC236}">
                <a16:creationId xmlns:a16="http://schemas.microsoft.com/office/drawing/2014/main" id="{FE2D8089-125E-4447-81DA-5D6C326CC7A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C42FC16-ECE2-4B9F-A0F7-909D239EDC3F}"/>
              </a:ext>
            </a:extLst>
          </p:cNvPr>
          <p:cNvSpPr>
            <a:spLocks noGrp="1"/>
          </p:cNvSpPr>
          <p:nvPr>
            <p:ph type="sldNum" sz="quarter" idx="12"/>
          </p:nvPr>
        </p:nvSpPr>
        <p:spPr/>
        <p:txBody>
          <a:bodyPr/>
          <a:lstStyle/>
          <a:p>
            <a:fld id="{9E8E922E-3E58-4300-902E-13A6CF207C0F}" type="slidenum">
              <a:rPr lang="it-IT" smtClean="0"/>
              <a:t>‹N›</a:t>
            </a:fld>
            <a:endParaRPr lang="it-IT"/>
          </a:p>
        </p:txBody>
      </p:sp>
    </p:spTree>
    <p:extLst>
      <p:ext uri="{BB962C8B-B14F-4D97-AF65-F5344CB8AC3E}">
        <p14:creationId xmlns:p14="http://schemas.microsoft.com/office/powerpoint/2010/main" val="2944099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C839933-CE89-4F74-AF2C-72956FDF5BB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B9F59AA-7D22-46A9-8A47-45F949FE6232}"/>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04C967F-E05A-4C73-8A56-9BA777B1E9A4}"/>
              </a:ext>
            </a:extLst>
          </p:cNvPr>
          <p:cNvSpPr>
            <a:spLocks noGrp="1"/>
          </p:cNvSpPr>
          <p:nvPr>
            <p:ph type="dt" sz="half" idx="10"/>
          </p:nvPr>
        </p:nvSpPr>
        <p:spPr/>
        <p:txBody>
          <a:bodyPr/>
          <a:lstStyle/>
          <a:p>
            <a:fld id="{8F05F9D1-042B-4F62-8E21-1AFB86F72EE5}" type="datetimeFigureOut">
              <a:rPr lang="it-IT" smtClean="0"/>
              <a:t>20/04/2020</a:t>
            </a:fld>
            <a:endParaRPr lang="it-IT"/>
          </a:p>
        </p:txBody>
      </p:sp>
      <p:sp>
        <p:nvSpPr>
          <p:cNvPr id="5" name="Segnaposto piè di pagina 4">
            <a:extLst>
              <a:ext uri="{FF2B5EF4-FFF2-40B4-BE49-F238E27FC236}">
                <a16:creationId xmlns:a16="http://schemas.microsoft.com/office/drawing/2014/main" id="{4A0486F9-3258-413C-A4B6-FD612628F00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2DD4B24-0F4C-496B-B088-C640557AD5C0}"/>
              </a:ext>
            </a:extLst>
          </p:cNvPr>
          <p:cNvSpPr>
            <a:spLocks noGrp="1"/>
          </p:cNvSpPr>
          <p:nvPr>
            <p:ph type="sldNum" sz="quarter" idx="12"/>
          </p:nvPr>
        </p:nvSpPr>
        <p:spPr/>
        <p:txBody>
          <a:bodyPr/>
          <a:lstStyle/>
          <a:p>
            <a:fld id="{9E8E922E-3E58-4300-902E-13A6CF207C0F}" type="slidenum">
              <a:rPr lang="it-IT" smtClean="0"/>
              <a:t>‹N›</a:t>
            </a:fld>
            <a:endParaRPr lang="it-IT"/>
          </a:p>
        </p:txBody>
      </p:sp>
    </p:spTree>
    <p:extLst>
      <p:ext uri="{BB962C8B-B14F-4D97-AF65-F5344CB8AC3E}">
        <p14:creationId xmlns:p14="http://schemas.microsoft.com/office/powerpoint/2010/main" val="3809955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7F8538-D094-42BA-A3C3-75FCBD9D309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DE9C106-3028-4A54-B8EE-3F6A894756B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F016CB0-A98D-4B8E-9CBB-B069CE240ECF}"/>
              </a:ext>
            </a:extLst>
          </p:cNvPr>
          <p:cNvSpPr>
            <a:spLocks noGrp="1"/>
          </p:cNvSpPr>
          <p:nvPr>
            <p:ph type="dt" sz="half" idx="10"/>
          </p:nvPr>
        </p:nvSpPr>
        <p:spPr/>
        <p:txBody>
          <a:bodyPr/>
          <a:lstStyle/>
          <a:p>
            <a:fld id="{8F05F9D1-042B-4F62-8E21-1AFB86F72EE5}" type="datetimeFigureOut">
              <a:rPr lang="it-IT" smtClean="0"/>
              <a:t>20/04/2020</a:t>
            </a:fld>
            <a:endParaRPr lang="it-IT"/>
          </a:p>
        </p:txBody>
      </p:sp>
      <p:sp>
        <p:nvSpPr>
          <p:cNvPr id="5" name="Segnaposto piè di pagina 4">
            <a:extLst>
              <a:ext uri="{FF2B5EF4-FFF2-40B4-BE49-F238E27FC236}">
                <a16:creationId xmlns:a16="http://schemas.microsoft.com/office/drawing/2014/main" id="{CC1A7A86-1BC1-487F-8A1D-E18B5C2C881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508332A-06D6-4CBE-AC28-1E940A4BA856}"/>
              </a:ext>
            </a:extLst>
          </p:cNvPr>
          <p:cNvSpPr>
            <a:spLocks noGrp="1"/>
          </p:cNvSpPr>
          <p:nvPr>
            <p:ph type="sldNum" sz="quarter" idx="12"/>
          </p:nvPr>
        </p:nvSpPr>
        <p:spPr/>
        <p:txBody>
          <a:bodyPr/>
          <a:lstStyle/>
          <a:p>
            <a:fld id="{9E8E922E-3E58-4300-902E-13A6CF207C0F}" type="slidenum">
              <a:rPr lang="it-IT" smtClean="0"/>
              <a:t>‹N›</a:t>
            </a:fld>
            <a:endParaRPr lang="it-IT"/>
          </a:p>
        </p:txBody>
      </p:sp>
    </p:spTree>
    <p:extLst>
      <p:ext uri="{BB962C8B-B14F-4D97-AF65-F5344CB8AC3E}">
        <p14:creationId xmlns:p14="http://schemas.microsoft.com/office/powerpoint/2010/main" val="1897725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EA23D0-CECB-436D-A5DF-6D117DF28C7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357C873-D6B4-47D4-A0ED-99B06854B8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4A3C61E-AC23-42FA-A7FA-3A86D27D76CA}"/>
              </a:ext>
            </a:extLst>
          </p:cNvPr>
          <p:cNvSpPr>
            <a:spLocks noGrp="1"/>
          </p:cNvSpPr>
          <p:nvPr>
            <p:ph type="dt" sz="half" idx="10"/>
          </p:nvPr>
        </p:nvSpPr>
        <p:spPr/>
        <p:txBody>
          <a:bodyPr/>
          <a:lstStyle/>
          <a:p>
            <a:fld id="{8F05F9D1-042B-4F62-8E21-1AFB86F72EE5}" type="datetimeFigureOut">
              <a:rPr lang="it-IT" smtClean="0"/>
              <a:t>20/04/2020</a:t>
            </a:fld>
            <a:endParaRPr lang="it-IT"/>
          </a:p>
        </p:txBody>
      </p:sp>
      <p:sp>
        <p:nvSpPr>
          <p:cNvPr id="5" name="Segnaposto piè di pagina 4">
            <a:extLst>
              <a:ext uri="{FF2B5EF4-FFF2-40B4-BE49-F238E27FC236}">
                <a16:creationId xmlns:a16="http://schemas.microsoft.com/office/drawing/2014/main" id="{EBE1DF6E-C515-4E53-A962-8B34EE1A0C0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C71140B-FFD4-440E-8328-0BF3FC230F64}"/>
              </a:ext>
            </a:extLst>
          </p:cNvPr>
          <p:cNvSpPr>
            <a:spLocks noGrp="1"/>
          </p:cNvSpPr>
          <p:nvPr>
            <p:ph type="sldNum" sz="quarter" idx="12"/>
          </p:nvPr>
        </p:nvSpPr>
        <p:spPr/>
        <p:txBody>
          <a:bodyPr/>
          <a:lstStyle/>
          <a:p>
            <a:fld id="{9E8E922E-3E58-4300-902E-13A6CF207C0F}" type="slidenum">
              <a:rPr lang="it-IT" smtClean="0"/>
              <a:t>‹N›</a:t>
            </a:fld>
            <a:endParaRPr lang="it-IT"/>
          </a:p>
        </p:txBody>
      </p:sp>
    </p:spTree>
    <p:extLst>
      <p:ext uri="{BB962C8B-B14F-4D97-AF65-F5344CB8AC3E}">
        <p14:creationId xmlns:p14="http://schemas.microsoft.com/office/powerpoint/2010/main" val="1743213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172E55-3966-434D-8D91-AC95A755AB6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6B2F1D1-F362-4E85-9E80-B08E435B37FB}"/>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3F07C1D-FD86-47BC-819C-E23331D4721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D4DDED5-F7A4-41D2-8670-E19B6A90C1A0}"/>
              </a:ext>
            </a:extLst>
          </p:cNvPr>
          <p:cNvSpPr>
            <a:spLocks noGrp="1"/>
          </p:cNvSpPr>
          <p:nvPr>
            <p:ph type="dt" sz="half" idx="10"/>
          </p:nvPr>
        </p:nvSpPr>
        <p:spPr/>
        <p:txBody>
          <a:bodyPr/>
          <a:lstStyle/>
          <a:p>
            <a:fld id="{8F05F9D1-042B-4F62-8E21-1AFB86F72EE5}" type="datetimeFigureOut">
              <a:rPr lang="it-IT" smtClean="0"/>
              <a:t>20/04/2020</a:t>
            </a:fld>
            <a:endParaRPr lang="it-IT"/>
          </a:p>
        </p:txBody>
      </p:sp>
      <p:sp>
        <p:nvSpPr>
          <p:cNvPr id="6" name="Segnaposto piè di pagina 5">
            <a:extLst>
              <a:ext uri="{FF2B5EF4-FFF2-40B4-BE49-F238E27FC236}">
                <a16:creationId xmlns:a16="http://schemas.microsoft.com/office/drawing/2014/main" id="{611B6298-8CCB-40EF-BE2E-EFBC995009F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C68931D-84C3-4194-B965-6379530C5914}"/>
              </a:ext>
            </a:extLst>
          </p:cNvPr>
          <p:cNvSpPr>
            <a:spLocks noGrp="1"/>
          </p:cNvSpPr>
          <p:nvPr>
            <p:ph type="sldNum" sz="quarter" idx="12"/>
          </p:nvPr>
        </p:nvSpPr>
        <p:spPr/>
        <p:txBody>
          <a:bodyPr/>
          <a:lstStyle/>
          <a:p>
            <a:fld id="{9E8E922E-3E58-4300-902E-13A6CF207C0F}" type="slidenum">
              <a:rPr lang="it-IT" smtClean="0"/>
              <a:t>‹N›</a:t>
            </a:fld>
            <a:endParaRPr lang="it-IT"/>
          </a:p>
        </p:txBody>
      </p:sp>
    </p:spTree>
    <p:extLst>
      <p:ext uri="{BB962C8B-B14F-4D97-AF65-F5344CB8AC3E}">
        <p14:creationId xmlns:p14="http://schemas.microsoft.com/office/powerpoint/2010/main" val="1339438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A8E266-D79F-48AC-A22C-E5CF6DBA1F7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8A3DF62-F7B1-4C04-B055-B42217EA38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FFC46C6-BC54-46FD-8798-6F33A951480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F848333-40B7-46CF-B159-DC0F775C7B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F644862-C2D8-45D1-BA50-8B2F14BC7580}"/>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D41CD0AC-B913-4F7E-9DAD-CDD2ABA5A307}"/>
              </a:ext>
            </a:extLst>
          </p:cNvPr>
          <p:cNvSpPr>
            <a:spLocks noGrp="1"/>
          </p:cNvSpPr>
          <p:nvPr>
            <p:ph type="dt" sz="half" idx="10"/>
          </p:nvPr>
        </p:nvSpPr>
        <p:spPr/>
        <p:txBody>
          <a:bodyPr/>
          <a:lstStyle/>
          <a:p>
            <a:fld id="{8F05F9D1-042B-4F62-8E21-1AFB86F72EE5}" type="datetimeFigureOut">
              <a:rPr lang="it-IT" smtClean="0"/>
              <a:t>20/04/2020</a:t>
            </a:fld>
            <a:endParaRPr lang="it-IT"/>
          </a:p>
        </p:txBody>
      </p:sp>
      <p:sp>
        <p:nvSpPr>
          <p:cNvPr id="8" name="Segnaposto piè di pagina 7">
            <a:extLst>
              <a:ext uri="{FF2B5EF4-FFF2-40B4-BE49-F238E27FC236}">
                <a16:creationId xmlns:a16="http://schemas.microsoft.com/office/drawing/2014/main" id="{B2284CAE-8C14-47E3-A176-26BF44C93B8D}"/>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43CBE045-241B-4EF0-B13C-EBECFAC20D71}"/>
              </a:ext>
            </a:extLst>
          </p:cNvPr>
          <p:cNvSpPr>
            <a:spLocks noGrp="1"/>
          </p:cNvSpPr>
          <p:nvPr>
            <p:ph type="sldNum" sz="quarter" idx="12"/>
          </p:nvPr>
        </p:nvSpPr>
        <p:spPr/>
        <p:txBody>
          <a:bodyPr/>
          <a:lstStyle/>
          <a:p>
            <a:fld id="{9E8E922E-3E58-4300-902E-13A6CF207C0F}" type="slidenum">
              <a:rPr lang="it-IT" smtClean="0"/>
              <a:t>‹N›</a:t>
            </a:fld>
            <a:endParaRPr lang="it-IT"/>
          </a:p>
        </p:txBody>
      </p:sp>
    </p:spTree>
    <p:extLst>
      <p:ext uri="{BB962C8B-B14F-4D97-AF65-F5344CB8AC3E}">
        <p14:creationId xmlns:p14="http://schemas.microsoft.com/office/powerpoint/2010/main" val="1763800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A44592-5F14-4133-B822-FC202C06F3C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11BCBE3-922E-4C15-BB55-3BA97AF2AF96}"/>
              </a:ext>
            </a:extLst>
          </p:cNvPr>
          <p:cNvSpPr>
            <a:spLocks noGrp="1"/>
          </p:cNvSpPr>
          <p:nvPr>
            <p:ph type="dt" sz="half" idx="10"/>
          </p:nvPr>
        </p:nvSpPr>
        <p:spPr/>
        <p:txBody>
          <a:bodyPr/>
          <a:lstStyle/>
          <a:p>
            <a:fld id="{8F05F9D1-042B-4F62-8E21-1AFB86F72EE5}" type="datetimeFigureOut">
              <a:rPr lang="it-IT" smtClean="0"/>
              <a:t>20/04/2020</a:t>
            </a:fld>
            <a:endParaRPr lang="it-IT"/>
          </a:p>
        </p:txBody>
      </p:sp>
      <p:sp>
        <p:nvSpPr>
          <p:cNvPr id="4" name="Segnaposto piè di pagina 3">
            <a:extLst>
              <a:ext uri="{FF2B5EF4-FFF2-40B4-BE49-F238E27FC236}">
                <a16:creationId xmlns:a16="http://schemas.microsoft.com/office/drawing/2014/main" id="{58CDF21F-2FD6-4736-8677-144E480FE9F8}"/>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42C3DDE-1E11-4CB5-B10A-CF792278036A}"/>
              </a:ext>
            </a:extLst>
          </p:cNvPr>
          <p:cNvSpPr>
            <a:spLocks noGrp="1"/>
          </p:cNvSpPr>
          <p:nvPr>
            <p:ph type="sldNum" sz="quarter" idx="12"/>
          </p:nvPr>
        </p:nvSpPr>
        <p:spPr/>
        <p:txBody>
          <a:bodyPr/>
          <a:lstStyle/>
          <a:p>
            <a:fld id="{9E8E922E-3E58-4300-902E-13A6CF207C0F}" type="slidenum">
              <a:rPr lang="it-IT" smtClean="0"/>
              <a:t>‹N›</a:t>
            </a:fld>
            <a:endParaRPr lang="it-IT"/>
          </a:p>
        </p:txBody>
      </p:sp>
    </p:spTree>
    <p:extLst>
      <p:ext uri="{BB962C8B-B14F-4D97-AF65-F5344CB8AC3E}">
        <p14:creationId xmlns:p14="http://schemas.microsoft.com/office/powerpoint/2010/main" val="2575779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C25BF96-9050-43E7-BCB7-FE704C8EBE87}"/>
              </a:ext>
            </a:extLst>
          </p:cNvPr>
          <p:cNvSpPr>
            <a:spLocks noGrp="1"/>
          </p:cNvSpPr>
          <p:nvPr>
            <p:ph type="dt" sz="half" idx="10"/>
          </p:nvPr>
        </p:nvSpPr>
        <p:spPr/>
        <p:txBody>
          <a:bodyPr/>
          <a:lstStyle/>
          <a:p>
            <a:fld id="{8F05F9D1-042B-4F62-8E21-1AFB86F72EE5}" type="datetimeFigureOut">
              <a:rPr lang="it-IT" smtClean="0"/>
              <a:t>20/04/2020</a:t>
            </a:fld>
            <a:endParaRPr lang="it-IT"/>
          </a:p>
        </p:txBody>
      </p:sp>
      <p:sp>
        <p:nvSpPr>
          <p:cNvPr id="3" name="Segnaposto piè di pagina 2">
            <a:extLst>
              <a:ext uri="{FF2B5EF4-FFF2-40B4-BE49-F238E27FC236}">
                <a16:creationId xmlns:a16="http://schemas.microsoft.com/office/drawing/2014/main" id="{F4623001-B9A3-43DE-A501-F80CEA3B932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1075854-2972-4D20-899E-EF0FC44F503A}"/>
              </a:ext>
            </a:extLst>
          </p:cNvPr>
          <p:cNvSpPr>
            <a:spLocks noGrp="1"/>
          </p:cNvSpPr>
          <p:nvPr>
            <p:ph type="sldNum" sz="quarter" idx="12"/>
          </p:nvPr>
        </p:nvSpPr>
        <p:spPr/>
        <p:txBody>
          <a:bodyPr/>
          <a:lstStyle/>
          <a:p>
            <a:fld id="{9E8E922E-3E58-4300-902E-13A6CF207C0F}" type="slidenum">
              <a:rPr lang="it-IT" smtClean="0"/>
              <a:t>‹N›</a:t>
            </a:fld>
            <a:endParaRPr lang="it-IT"/>
          </a:p>
        </p:txBody>
      </p:sp>
    </p:spTree>
    <p:extLst>
      <p:ext uri="{BB962C8B-B14F-4D97-AF65-F5344CB8AC3E}">
        <p14:creationId xmlns:p14="http://schemas.microsoft.com/office/powerpoint/2010/main" val="3814318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9D2CEB-85D2-4935-B38A-72DA3757F7A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4665352-547E-4DAB-9E5F-656B0AA99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08834D1-80DD-4D0F-A10E-30879294D4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7E60005-0C15-4051-A521-14E031B67933}"/>
              </a:ext>
            </a:extLst>
          </p:cNvPr>
          <p:cNvSpPr>
            <a:spLocks noGrp="1"/>
          </p:cNvSpPr>
          <p:nvPr>
            <p:ph type="dt" sz="half" idx="10"/>
          </p:nvPr>
        </p:nvSpPr>
        <p:spPr/>
        <p:txBody>
          <a:bodyPr/>
          <a:lstStyle/>
          <a:p>
            <a:fld id="{8F05F9D1-042B-4F62-8E21-1AFB86F72EE5}" type="datetimeFigureOut">
              <a:rPr lang="it-IT" smtClean="0"/>
              <a:t>20/04/2020</a:t>
            </a:fld>
            <a:endParaRPr lang="it-IT"/>
          </a:p>
        </p:txBody>
      </p:sp>
      <p:sp>
        <p:nvSpPr>
          <p:cNvPr id="6" name="Segnaposto piè di pagina 5">
            <a:extLst>
              <a:ext uri="{FF2B5EF4-FFF2-40B4-BE49-F238E27FC236}">
                <a16:creationId xmlns:a16="http://schemas.microsoft.com/office/drawing/2014/main" id="{7A2997F5-7839-44BE-A5DD-79D180004EE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4A7FBF3-442C-475F-9619-D2D1CD79AB8A}"/>
              </a:ext>
            </a:extLst>
          </p:cNvPr>
          <p:cNvSpPr>
            <a:spLocks noGrp="1"/>
          </p:cNvSpPr>
          <p:nvPr>
            <p:ph type="sldNum" sz="quarter" idx="12"/>
          </p:nvPr>
        </p:nvSpPr>
        <p:spPr/>
        <p:txBody>
          <a:bodyPr/>
          <a:lstStyle/>
          <a:p>
            <a:fld id="{9E8E922E-3E58-4300-902E-13A6CF207C0F}" type="slidenum">
              <a:rPr lang="it-IT" smtClean="0"/>
              <a:t>‹N›</a:t>
            </a:fld>
            <a:endParaRPr lang="it-IT"/>
          </a:p>
        </p:txBody>
      </p:sp>
    </p:spTree>
    <p:extLst>
      <p:ext uri="{BB962C8B-B14F-4D97-AF65-F5344CB8AC3E}">
        <p14:creationId xmlns:p14="http://schemas.microsoft.com/office/powerpoint/2010/main" val="2359147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36D19B-D001-40E7-80EE-AA7170DBA93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70336DD-0B43-42E1-8670-8E5D545E15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3DF7CBC-EFFF-42A7-AF28-218C556C87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94FD3CF-55A9-42A2-92F2-85E517739928}"/>
              </a:ext>
            </a:extLst>
          </p:cNvPr>
          <p:cNvSpPr>
            <a:spLocks noGrp="1"/>
          </p:cNvSpPr>
          <p:nvPr>
            <p:ph type="dt" sz="half" idx="10"/>
          </p:nvPr>
        </p:nvSpPr>
        <p:spPr/>
        <p:txBody>
          <a:bodyPr/>
          <a:lstStyle/>
          <a:p>
            <a:fld id="{8F05F9D1-042B-4F62-8E21-1AFB86F72EE5}" type="datetimeFigureOut">
              <a:rPr lang="it-IT" smtClean="0"/>
              <a:t>20/04/2020</a:t>
            </a:fld>
            <a:endParaRPr lang="it-IT"/>
          </a:p>
        </p:txBody>
      </p:sp>
      <p:sp>
        <p:nvSpPr>
          <p:cNvPr id="6" name="Segnaposto piè di pagina 5">
            <a:extLst>
              <a:ext uri="{FF2B5EF4-FFF2-40B4-BE49-F238E27FC236}">
                <a16:creationId xmlns:a16="http://schemas.microsoft.com/office/drawing/2014/main" id="{CF58D4F7-587E-471A-BA23-B19CD2BBB8F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59491EB-6C0A-4DE1-B651-6D9ACE25F272}"/>
              </a:ext>
            </a:extLst>
          </p:cNvPr>
          <p:cNvSpPr>
            <a:spLocks noGrp="1"/>
          </p:cNvSpPr>
          <p:nvPr>
            <p:ph type="sldNum" sz="quarter" idx="12"/>
          </p:nvPr>
        </p:nvSpPr>
        <p:spPr/>
        <p:txBody>
          <a:bodyPr/>
          <a:lstStyle/>
          <a:p>
            <a:fld id="{9E8E922E-3E58-4300-902E-13A6CF207C0F}" type="slidenum">
              <a:rPr lang="it-IT" smtClean="0"/>
              <a:t>‹N›</a:t>
            </a:fld>
            <a:endParaRPr lang="it-IT"/>
          </a:p>
        </p:txBody>
      </p:sp>
    </p:spTree>
    <p:extLst>
      <p:ext uri="{BB962C8B-B14F-4D97-AF65-F5344CB8AC3E}">
        <p14:creationId xmlns:p14="http://schemas.microsoft.com/office/powerpoint/2010/main" val="576981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
              <a:srgbClr val="002060"/>
            </a:gs>
            <a:gs pos="21000">
              <a:srgbClr val="00B0F0"/>
            </a:gs>
            <a:gs pos="79000">
              <a:srgbClr val="00B0F0"/>
            </a:gs>
            <a:gs pos="100000">
              <a:srgbClr val="00206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0B10F2F-E484-47A7-88D3-DBBDEDEC6D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91DCC9A-F9F1-4671-AECC-E86ABF5330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5DF140B-AB23-46C7-877D-35380B101B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5F9D1-042B-4F62-8E21-1AFB86F72EE5}" type="datetimeFigureOut">
              <a:rPr lang="it-IT" smtClean="0"/>
              <a:t>20/04/2020</a:t>
            </a:fld>
            <a:endParaRPr lang="it-IT"/>
          </a:p>
        </p:txBody>
      </p:sp>
      <p:sp>
        <p:nvSpPr>
          <p:cNvPr id="5" name="Segnaposto piè di pagina 4">
            <a:extLst>
              <a:ext uri="{FF2B5EF4-FFF2-40B4-BE49-F238E27FC236}">
                <a16:creationId xmlns:a16="http://schemas.microsoft.com/office/drawing/2014/main" id="{3E4AE798-946A-4936-BAEE-D7EB9CC710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A6101D30-5501-4BC3-9037-71B956E685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E922E-3E58-4300-902E-13A6CF207C0F}" type="slidenum">
              <a:rPr lang="it-IT" smtClean="0"/>
              <a:t>‹N›</a:t>
            </a:fld>
            <a:endParaRPr lang="it-IT"/>
          </a:p>
        </p:txBody>
      </p:sp>
    </p:spTree>
    <p:extLst>
      <p:ext uri="{BB962C8B-B14F-4D97-AF65-F5344CB8AC3E}">
        <p14:creationId xmlns:p14="http://schemas.microsoft.com/office/powerpoint/2010/main" val="759583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93CE0D6-3F98-4B2F-ADD0-AEBE2733A39B}"/>
              </a:ext>
            </a:extLst>
          </p:cNvPr>
          <p:cNvSpPr txBox="1">
            <a:spLocks/>
          </p:cNvSpPr>
          <p:nvPr/>
        </p:nvSpPr>
        <p:spPr>
          <a:xfrm>
            <a:off x="1524000" y="138866"/>
            <a:ext cx="9144000" cy="10128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2400" dirty="0">
              <a:solidFill>
                <a:srgbClr val="C00000"/>
              </a:solidFill>
              <a:latin typeface="Arial Black" panose="020B0A04020102020204" pitchFamily="34" charset="0"/>
            </a:endParaRPr>
          </a:p>
        </p:txBody>
      </p:sp>
      <p:sp>
        <p:nvSpPr>
          <p:cNvPr id="6" name="CasellaDiTesto 5">
            <a:extLst>
              <a:ext uri="{FF2B5EF4-FFF2-40B4-BE49-F238E27FC236}">
                <a16:creationId xmlns:a16="http://schemas.microsoft.com/office/drawing/2014/main" id="{1CCD6B78-9010-48E4-96DC-12701107AD1B}"/>
              </a:ext>
            </a:extLst>
          </p:cNvPr>
          <p:cNvSpPr txBox="1"/>
          <p:nvPr/>
        </p:nvSpPr>
        <p:spPr>
          <a:xfrm>
            <a:off x="0" y="1368028"/>
            <a:ext cx="11802794" cy="369332"/>
          </a:xfrm>
          <a:prstGeom prst="rect">
            <a:avLst/>
          </a:prstGeom>
          <a:noFill/>
        </p:spPr>
        <p:txBody>
          <a:bodyPr wrap="square" rtlCol="0">
            <a:spAutoFit/>
          </a:bodyPr>
          <a:lstStyle/>
          <a:p>
            <a:pPr algn="ctr"/>
            <a:r>
              <a:rPr lang="it-IT" b="1" u="sng" dirty="0">
                <a:latin typeface="Baskerville Old Face" panose="02020602080505020303" pitchFamily="18" charset="0"/>
                <a:cs typeface="Dubai" panose="020B0503030403030204" pitchFamily="34" charset="-78"/>
              </a:rPr>
              <a:t>La Settimana Santa a S. Caterina V. è sempre stata profondamente sentita da grandi e piccoli</a:t>
            </a:r>
          </a:p>
        </p:txBody>
      </p:sp>
      <p:pic>
        <p:nvPicPr>
          <p:cNvPr id="9" name="Immagine 8">
            <a:extLst>
              <a:ext uri="{FF2B5EF4-FFF2-40B4-BE49-F238E27FC236}">
                <a16:creationId xmlns:a16="http://schemas.microsoft.com/office/drawing/2014/main" id="{2C89E544-7DAF-4BAA-8996-D17A512399F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901397" y="3453842"/>
            <a:ext cx="2302412" cy="1726809"/>
          </a:xfrm>
          <a:prstGeom prst="rect">
            <a:avLst/>
          </a:prstGeom>
        </p:spPr>
      </p:pic>
      <p:pic>
        <p:nvPicPr>
          <p:cNvPr id="10" name="Immagine 9">
            <a:extLst>
              <a:ext uri="{FF2B5EF4-FFF2-40B4-BE49-F238E27FC236}">
                <a16:creationId xmlns:a16="http://schemas.microsoft.com/office/drawing/2014/main" id="{A73E6289-2EA1-4E54-A127-D2CABBD7B3F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867003" y="3545337"/>
            <a:ext cx="2180419" cy="1635314"/>
          </a:xfrm>
          <a:prstGeom prst="rect">
            <a:avLst/>
          </a:prstGeom>
        </p:spPr>
      </p:pic>
      <p:pic>
        <p:nvPicPr>
          <p:cNvPr id="11" name="Segnaposto contenuto 7">
            <a:extLst>
              <a:ext uri="{FF2B5EF4-FFF2-40B4-BE49-F238E27FC236}">
                <a16:creationId xmlns:a16="http://schemas.microsoft.com/office/drawing/2014/main" id="{A000512E-1997-4096-A49E-F2917A9FA77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908646" y="5272146"/>
            <a:ext cx="1958357" cy="1468768"/>
          </a:xfrm>
          <a:prstGeom prst="rect">
            <a:avLst/>
          </a:prstGeom>
        </p:spPr>
      </p:pic>
      <p:sp>
        <p:nvSpPr>
          <p:cNvPr id="2" name="Nastro perforato 1">
            <a:extLst>
              <a:ext uri="{FF2B5EF4-FFF2-40B4-BE49-F238E27FC236}">
                <a16:creationId xmlns:a16="http://schemas.microsoft.com/office/drawing/2014/main" id="{4FDCE920-061B-4C00-9692-192D7BD8CBCA}"/>
              </a:ext>
            </a:extLst>
          </p:cNvPr>
          <p:cNvSpPr/>
          <p:nvPr/>
        </p:nvSpPr>
        <p:spPr>
          <a:xfrm>
            <a:off x="1659988" y="117086"/>
            <a:ext cx="9144000" cy="1211511"/>
          </a:xfrm>
          <a:prstGeom prst="flowChartPunchedTape">
            <a:avLst/>
          </a:prstGeom>
          <a:no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dirty="0"/>
          </a:p>
        </p:txBody>
      </p:sp>
      <p:sp>
        <p:nvSpPr>
          <p:cNvPr id="5" name="Rettangolo 4">
            <a:extLst>
              <a:ext uri="{FF2B5EF4-FFF2-40B4-BE49-F238E27FC236}">
                <a16:creationId xmlns:a16="http://schemas.microsoft.com/office/drawing/2014/main" id="{29DE1694-01B4-40B5-93AB-F54DF0EC2738}"/>
              </a:ext>
            </a:extLst>
          </p:cNvPr>
          <p:cNvSpPr/>
          <p:nvPr/>
        </p:nvSpPr>
        <p:spPr>
          <a:xfrm>
            <a:off x="1735012" y="492010"/>
            <a:ext cx="9800491" cy="461665"/>
          </a:xfrm>
          <a:prstGeom prst="rect">
            <a:avLst/>
          </a:prstGeom>
          <a:noFill/>
        </p:spPr>
        <p:txBody>
          <a:bodyPr wrap="square">
            <a:spAutoFit/>
          </a:bodyPr>
          <a:lstStyle/>
          <a:p>
            <a:r>
              <a:rPr lang="it-IT" sz="2400" dirty="0">
                <a:solidFill>
                  <a:schemeClr val="accent1">
                    <a:lumMod val="50000"/>
                  </a:schemeClr>
                </a:solidFill>
                <a:latin typeface="Arial Black" panose="020B0A04020102020204" pitchFamily="34" charset="0"/>
              </a:rPr>
              <a:t>LA SETTIMANA SANTA A S. CATERINA VILLARMOSA</a:t>
            </a:r>
          </a:p>
        </p:txBody>
      </p:sp>
      <p:sp>
        <p:nvSpPr>
          <p:cNvPr id="15" name="Rettangolo con angoli arrotondati 14">
            <a:extLst>
              <a:ext uri="{FF2B5EF4-FFF2-40B4-BE49-F238E27FC236}">
                <a16:creationId xmlns:a16="http://schemas.microsoft.com/office/drawing/2014/main" id="{E218F3BB-86AD-4D6E-9D5E-DA8614EAAE5F}"/>
              </a:ext>
            </a:extLst>
          </p:cNvPr>
          <p:cNvSpPr/>
          <p:nvPr/>
        </p:nvSpPr>
        <p:spPr>
          <a:xfrm>
            <a:off x="598650" y="1737360"/>
            <a:ext cx="11497919" cy="1554258"/>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Tutto ha inizio con la Domenica Delle Palme, la rievocazione dell’ingresso di Gesù a Gerusalemme: ci si incontra alle 10:00 alla fontana, tutti con in mano le palme o dei rametti di ulivo in attesa dei parroci. Successivamente questi benedicono le palme, che i cittadini tengono alzate, e si inizia la processione per recarsi nella Chiesa Madre, dove, attraverso la lettura del Vangelo, si ricorda la passione di Gesù dall’ultima cena alla sua morte e resurrezione</a:t>
            </a:r>
            <a:r>
              <a:rPr lang="it-IT" b="1" dirty="0"/>
              <a:t>.</a:t>
            </a:r>
          </a:p>
        </p:txBody>
      </p:sp>
      <p:sp>
        <p:nvSpPr>
          <p:cNvPr id="16" name="Rettangolo con angoli arrotondati 15">
            <a:extLst>
              <a:ext uri="{FF2B5EF4-FFF2-40B4-BE49-F238E27FC236}">
                <a16:creationId xmlns:a16="http://schemas.microsoft.com/office/drawing/2014/main" id="{778C2CF6-0BAA-43FC-BC72-E8C66656283C}"/>
              </a:ext>
            </a:extLst>
          </p:cNvPr>
          <p:cNvSpPr/>
          <p:nvPr/>
        </p:nvSpPr>
        <p:spPr>
          <a:xfrm>
            <a:off x="131374" y="3566383"/>
            <a:ext cx="5622312" cy="3152751"/>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chemeClr val="tx1"/>
                </a:solidFill>
              </a:rPr>
              <a:t>Gli eventi successivi si svolgono durante il Giovedì Santo, quando la Chiesa ricorda l’ultima cena attraverso la lavanda dei piedi, durante la quale 12 uomini interpretano il ruolo degli apostoli all’interno della celebrazione eucaristica. Poco prima della messa, nella piazza antistante la chiesa, piena di bambini, si imbandisce una tavola con il tipico pane di «San Giuseppe», finocchi e arance come simbolo dell’ultima cena, e i sacerdoti benedicono i cosiddetti “</a:t>
            </a:r>
            <a:r>
              <a:rPr lang="it-IT" b="1" dirty="0" err="1">
                <a:solidFill>
                  <a:schemeClr val="tx1"/>
                </a:solidFill>
              </a:rPr>
              <a:t>panariddi</a:t>
            </a:r>
            <a:r>
              <a:rPr lang="it-IT" b="1" dirty="0">
                <a:solidFill>
                  <a:schemeClr val="tx1"/>
                </a:solidFill>
              </a:rPr>
              <a:t>”, cioè cestini di pane appositamente preparati dai panettieri del paese. </a:t>
            </a:r>
          </a:p>
        </p:txBody>
      </p:sp>
    </p:spTree>
    <p:extLst>
      <p:ext uri="{BB962C8B-B14F-4D97-AF65-F5344CB8AC3E}">
        <p14:creationId xmlns:p14="http://schemas.microsoft.com/office/powerpoint/2010/main" val="3835800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3">
            <a:extLst>
              <a:ext uri="{FF2B5EF4-FFF2-40B4-BE49-F238E27FC236}">
                <a16:creationId xmlns:a16="http://schemas.microsoft.com/office/drawing/2014/main" id="{D2AD85E7-86C7-4093-BDB6-6DCD2897C35E}"/>
              </a:ext>
            </a:extLst>
          </p:cNvPr>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6307015" y="492190"/>
            <a:ext cx="2522080" cy="2628067"/>
          </a:xfrm>
          <a:prstGeom prst="rect">
            <a:avLst/>
          </a:prstGeom>
        </p:spPr>
      </p:pic>
      <p:sp>
        <p:nvSpPr>
          <p:cNvPr id="10" name="CasellaDiTesto 9">
            <a:extLst>
              <a:ext uri="{FF2B5EF4-FFF2-40B4-BE49-F238E27FC236}">
                <a16:creationId xmlns:a16="http://schemas.microsoft.com/office/drawing/2014/main" id="{A9467506-E561-407E-A084-FF75097802B7}"/>
              </a:ext>
            </a:extLst>
          </p:cNvPr>
          <p:cNvSpPr txBox="1"/>
          <p:nvPr/>
        </p:nvSpPr>
        <p:spPr>
          <a:xfrm>
            <a:off x="595532" y="3700525"/>
            <a:ext cx="5711483" cy="923330"/>
          </a:xfrm>
          <a:prstGeom prst="rect">
            <a:avLst/>
          </a:prstGeom>
          <a:noFill/>
        </p:spPr>
        <p:txBody>
          <a:bodyPr wrap="square" rtlCol="0">
            <a:spAutoFit/>
          </a:bodyPr>
          <a:lstStyle/>
          <a:p>
            <a:r>
              <a:rPr lang="it-IT" b="1" dirty="0"/>
              <a:t>Il silenzio è rotto a intervalli regolari dai "</a:t>
            </a:r>
            <a:r>
              <a:rPr lang="it-IT" b="1" dirty="0" err="1"/>
              <a:t>ladatori</a:t>
            </a:r>
            <a:r>
              <a:rPr lang="it-IT" b="1" dirty="0"/>
              <a:t>", che intonano in coro le melodie e le antiche lamentanze e dal suono suggestivo dei crotali (“i </a:t>
            </a:r>
            <a:r>
              <a:rPr lang="it-IT" b="1" dirty="0" err="1"/>
              <a:t>trucculi</a:t>
            </a:r>
            <a:r>
              <a:rPr lang="it-IT" b="1" dirty="0"/>
              <a:t>”). </a:t>
            </a:r>
          </a:p>
        </p:txBody>
      </p:sp>
      <p:pic>
        <p:nvPicPr>
          <p:cNvPr id="11" name="Immagine 10">
            <a:extLst>
              <a:ext uri="{FF2B5EF4-FFF2-40B4-BE49-F238E27FC236}">
                <a16:creationId xmlns:a16="http://schemas.microsoft.com/office/drawing/2014/main" id="{82F5C97A-DFF7-4BFF-BF6C-294D7019EEC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460339" y="3365833"/>
            <a:ext cx="2894676" cy="2171007"/>
          </a:xfrm>
          <a:prstGeom prst="rect">
            <a:avLst/>
          </a:prstGeom>
        </p:spPr>
      </p:pic>
      <p:pic>
        <p:nvPicPr>
          <p:cNvPr id="12" name="Immagine 11">
            <a:extLst>
              <a:ext uri="{FF2B5EF4-FFF2-40B4-BE49-F238E27FC236}">
                <a16:creationId xmlns:a16="http://schemas.microsoft.com/office/drawing/2014/main" id="{6E3A05F9-340C-4C09-BBC6-DC334AD37F3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561341" y="3365833"/>
            <a:ext cx="2630659" cy="1972994"/>
          </a:xfrm>
          <a:prstGeom prst="rect">
            <a:avLst/>
          </a:prstGeom>
        </p:spPr>
      </p:pic>
      <p:sp>
        <p:nvSpPr>
          <p:cNvPr id="13" name="CasellaDiTesto 12">
            <a:extLst>
              <a:ext uri="{FF2B5EF4-FFF2-40B4-BE49-F238E27FC236}">
                <a16:creationId xmlns:a16="http://schemas.microsoft.com/office/drawing/2014/main" id="{9D5576D6-14E6-493A-978F-C6D378A72731}"/>
              </a:ext>
            </a:extLst>
          </p:cNvPr>
          <p:cNvSpPr txBox="1"/>
          <p:nvPr/>
        </p:nvSpPr>
        <p:spPr>
          <a:xfrm>
            <a:off x="844061" y="5762237"/>
            <a:ext cx="11113477" cy="369332"/>
          </a:xfrm>
          <a:prstGeom prst="rect">
            <a:avLst/>
          </a:prstGeom>
          <a:noFill/>
        </p:spPr>
        <p:txBody>
          <a:bodyPr wrap="square" rtlCol="0">
            <a:spAutoFit/>
          </a:bodyPr>
          <a:lstStyle/>
          <a:p>
            <a:r>
              <a:rPr lang="it-IT" b="1" u="sng" dirty="0"/>
              <a:t>Un corteo in direzione opposta, durante la sera del venerdì riaccompagna le due statue in chiesa madre. </a:t>
            </a:r>
          </a:p>
        </p:txBody>
      </p:sp>
      <p:sp>
        <p:nvSpPr>
          <p:cNvPr id="4" name="Rettangolo con angoli arrotondati 3">
            <a:extLst>
              <a:ext uri="{FF2B5EF4-FFF2-40B4-BE49-F238E27FC236}">
                <a16:creationId xmlns:a16="http://schemas.microsoft.com/office/drawing/2014/main" id="{0B3640E3-8F9E-4ECE-B60E-35917116C625}"/>
              </a:ext>
            </a:extLst>
          </p:cNvPr>
          <p:cNvSpPr/>
          <p:nvPr/>
        </p:nvSpPr>
        <p:spPr>
          <a:xfrm>
            <a:off x="844062" y="845224"/>
            <a:ext cx="4572000" cy="2021675"/>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9F64D2C0-E9C0-446A-ACBA-4BE95E474B61}"/>
              </a:ext>
            </a:extLst>
          </p:cNvPr>
          <p:cNvSpPr/>
          <p:nvPr/>
        </p:nvSpPr>
        <p:spPr>
          <a:xfrm>
            <a:off x="930559" y="1201945"/>
            <a:ext cx="4572001" cy="1477328"/>
          </a:xfrm>
          <a:prstGeom prst="rect">
            <a:avLst/>
          </a:prstGeom>
        </p:spPr>
        <p:txBody>
          <a:bodyPr wrap="square">
            <a:spAutoFit/>
          </a:bodyPr>
          <a:lstStyle/>
          <a:p>
            <a:r>
              <a:rPr lang="it-IT" b="1" dirty="0"/>
              <a:t>Il Venerdì Santo, alle 4:30 del mattino un lungo corteo si muove lungo le stradine del paese, portando in processione l'Addolorata e la Sacra Urna verso il Calvario (Ex-Concento dei Cappuccini - Chiesa San Francesco). </a:t>
            </a:r>
          </a:p>
        </p:txBody>
      </p:sp>
      <p:sp>
        <p:nvSpPr>
          <p:cNvPr id="6" name="Rettangolo con angoli arrotondati 5">
            <a:extLst>
              <a:ext uri="{FF2B5EF4-FFF2-40B4-BE49-F238E27FC236}">
                <a16:creationId xmlns:a16="http://schemas.microsoft.com/office/drawing/2014/main" id="{3D15CB4F-455D-4D2C-99A4-22024DB85A07}"/>
              </a:ext>
            </a:extLst>
          </p:cNvPr>
          <p:cNvSpPr/>
          <p:nvPr/>
        </p:nvSpPr>
        <p:spPr>
          <a:xfrm>
            <a:off x="506437" y="3545095"/>
            <a:ext cx="5697415" cy="111506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92FEBEB4-E68F-4FAF-813D-A5C7A4785103}"/>
              </a:ext>
            </a:extLst>
          </p:cNvPr>
          <p:cNvSpPr txBox="1"/>
          <p:nvPr/>
        </p:nvSpPr>
        <p:spPr>
          <a:xfrm>
            <a:off x="1946982" y="307524"/>
            <a:ext cx="3938004" cy="369332"/>
          </a:xfrm>
          <a:prstGeom prst="rect">
            <a:avLst/>
          </a:prstGeom>
          <a:noFill/>
        </p:spPr>
        <p:txBody>
          <a:bodyPr wrap="square" rtlCol="0">
            <a:spAutoFit/>
          </a:bodyPr>
          <a:lstStyle/>
          <a:p>
            <a:r>
              <a:rPr lang="it-IT" b="1" dirty="0"/>
              <a:t>La processione «di notte»</a:t>
            </a:r>
          </a:p>
        </p:txBody>
      </p:sp>
    </p:spTree>
    <p:extLst>
      <p:ext uri="{BB962C8B-B14F-4D97-AF65-F5344CB8AC3E}">
        <p14:creationId xmlns:p14="http://schemas.microsoft.com/office/powerpoint/2010/main" val="3885669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0AA3F0-CC9F-49CF-B3C2-8CB66091483D}"/>
              </a:ext>
            </a:extLst>
          </p:cNvPr>
          <p:cNvSpPr>
            <a:spLocks noGrp="1"/>
          </p:cNvSpPr>
          <p:nvPr>
            <p:ph type="title"/>
          </p:nvPr>
        </p:nvSpPr>
        <p:spPr>
          <a:xfrm>
            <a:off x="2503472" y="149393"/>
            <a:ext cx="7236399" cy="1325563"/>
          </a:xfrm>
        </p:spPr>
        <p:txBody>
          <a:bodyPr>
            <a:normAutofit/>
          </a:bodyPr>
          <a:lstStyle/>
          <a:p>
            <a:pPr algn="ctr"/>
            <a:r>
              <a:rPr lang="it-IT" sz="1600" b="1" dirty="0">
                <a:latin typeface="+mn-lt"/>
                <a:ea typeface="+mn-ea"/>
                <a:cs typeface="+mn-cs"/>
              </a:rPr>
              <a:t>Al termine della processione “di notte”, all’Alba la gente si disperde in gruppi per rendere omaggio al Crocifisso esposto nei “sepolcri” di ciascuna chiesa o cappella (“la Cerca </a:t>
            </a:r>
            <a:r>
              <a:rPr lang="it-IT" sz="1600" b="1" dirty="0" err="1">
                <a:latin typeface="+mn-lt"/>
                <a:ea typeface="+mn-ea"/>
                <a:cs typeface="+mn-cs"/>
              </a:rPr>
              <a:t>du</a:t>
            </a:r>
            <a:r>
              <a:rPr lang="it-IT" sz="1600" b="1" dirty="0">
                <a:latin typeface="+mn-lt"/>
                <a:ea typeface="+mn-ea"/>
                <a:cs typeface="+mn-cs"/>
              </a:rPr>
              <a:t>’ Signuri”). </a:t>
            </a:r>
          </a:p>
        </p:txBody>
      </p:sp>
      <p:pic>
        <p:nvPicPr>
          <p:cNvPr id="4" name="Immagine 3">
            <a:extLst>
              <a:ext uri="{FF2B5EF4-FFF2-40B4-BE49-F238E27FC236}">
                <a16:creationId xmlns:a16="http://schemas.microsoft.com/office/drawing/2014/main" id="{3703C20A-3B94-4940-9753-1B8177F4321E}"/>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506484" y="1335383"/>
            <a:ext cx="1548582" cy="2064776"/>
          </a:xfrm>
          <a:prstGeom prst="rect">
            <a:avLst/>
          </a:prstGeom>
        </p:spPr>
      </p:pic>
      <p:pic>
        <p:nvPicPr>
          <p:cNvPr id="5" name="Segnaposto contenuto 4">
            <a:extLst>
              <a:ext uri="{FF2B5EF4-FFF2-40B4-BE49-F238E27FC236}">
                <a16:creationId xmlns:a16="http://schemas.microsoft.com/office/drawing/2014/main" id="{09D1BB13-A169-49CB-9A00-A4B5BE68ACBE}"/>
              </a:ext>
            </a:extLst>
          </p:cNvPr>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6697639" y="1628746"/>
            <a:ext cx="2810702" cy="1873801"/>
          </a:xfrm>
          <a:prstGeom prst="rect">
            <a:avLst/>
          </a:prstGeom>
        </p:spPr>
      </p:pic>
      <p:sp>
        <p:nvSpPr>
          <p:cNvPr id="6" name="CasellaDiTesto 5">
            <a:extLst>
              <a:ext uri="{FF2B5EF4-FFF2-40B4-BE49-F238E27FC236}">
                <a16:creationId xmlns:a16="http://schemas.microsoft.com/office/drawing/2014/main" id="{E5002E16-F16A-4577-9253-A6CAA062CE3B}"/>
              </a:ext>
            </a:extLst>
          </p:cNvPr>
          <p:cNvSpPr txBox="1"/>
          <p:nvPr/>
        </p:nvSpPr>
        <p:spPr>
          <a:xfrm>
            <a:off x="875830" y="3697331"/>
            <a:ext cx="3888289" cy="757130"/>
          </a:xfrm>
          <a:prstGeom prst="rect">
            <a:avLst/>
          </a:prstGeom>
          <a:noFill/>
        </p:spPr>
        <p:txBody>
          <a:bodyPr wrap="square" rtlCol="0">
            <a:spAutoFit/>
          </a:bodyPr>
          <a:lstStyle/>
          <a:p>
            <a:pPr algn="ctr">
              <a:lnSpc>
                <a:spcPct val="90000"/>
              </a:lnSpc>
              <a:spcBef>
                <a:spcPct val="0"/>
              </a:spcBef>
            </a:pPr>
            <a:r>
              <a:rPr lang="it-IT" sz="1600" b="1" dirty="0"/>
              <a:t>Nella mattina del Venerdì Santo si svolge la tradizionale Via Crucis che comprende anche la "Cerca" da parte dei confrati</a:t>
            </a:r>
          </a:p>
        </p:txBody>
      </p:sp>
      <p:pic>
        <p:nvPicPr>
          <p:cNvPr id="7" name="Immagine 6">
            <a:extLst>
              <a:ext uri="{FF2B5EF4-FFF2-40B4-BE49-F238E27FC236}">
                <a16:creationId xmlns:a16="http://schemas.microsoft.com/office/drawing/2014/main" id="{6FF21219-D6D0-4E10-9372-0F79BC0F15B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047736" y="1464354"/>
            <a:ext cx="1779270" cy="2372360"/>
          </a:xfrm>
          <a:prstGeom prst="rect">
            <a:avLst/>
          </a:prstGeom>
        </p:spPr>
      </p:pic>
      <p:pic>
        <p:nvPicPr>
          <p:cNvPr id="8" name="Segnaposto contenuto 4">
            <a:extLst>
              <a:ext uri="{FF2B5EF4-FFF2-40B4-BE49-F238E27FC236}">
                <a16:creationId xmlns:a16="http://schemas.microsoft.com/office/drawing/2014/main" id="{C59F28E4-5FAD-40DC-A616-A89769F00A6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195442" y="4802971"/>
            <a:ext cx="2393436" cy="1858157"/>
          </a:xfrm>
          <a:prstGeom prst="rect">
            <a:avLst/>
          </a:prstGeom>
        </p:spPr>
      </p:pic>
      <p:pic>
        <p:nvPicPr>
          <p:cNvPr id="9" name="Immagine 8">
            <a:extLst>
              <a:ext uri="{FF2B5EF4-FFF2-40B4-BE49-F238E27FC236}">
                <a16:creationId xmlns:a16="http://schemas.microsoft.com/office/drawing/2014/main" id="{E5179772-2B73-44E6-9D8A-1BFBB74253EA}"/>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011424" y="1729736"/>
            <a:ext cx="2160888" cy="1620666"/>
          </a:xfrm>
          <a:prstGeom prst="rect">
            <a:avLst/>
          </a:prstGeom>
        </p:spPr>
      </p:pic>
      <p:pic>
        <p:nvPicPr>
          <p:cNvPr id="10" name="Immagine 9">
            <a:extLst>
              <a:ext uri="{FF2B5EF4-FFF2-40B4-BE49-F238E27FC236}">
                <a16:creationId xmlns:a16="http://schemas.microsoft.com/office/drawing/2014/main" id="{16625CDE-914C-4D7D-A8C4-7C105805C92A}"/>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472696" y="4802971"/>
            <a:ext cx="2393436" cy="1795078"/>
          </a:xfrm>
          <a:prstGeom prst="rect">
            <a:avLst/>
          </a:prstGeom>
        </p:spPr>
      </p:pic>
      <p:sp>
        <p:nvSpPr>
          <p:cNvPr id="11" name="CasellaDiTesto 10">
            <a:extLst>
              <a:ext uri="{FF2B5EF4-FFF2-40B4-BE49-F238E27FC236}">
                <a16:creationId xmlns:a16="http://schemas.microsoft.com/office/drawing/2014/main" id="{2EEA93A9-2981-4612-90F5-F28031B155E7}"/>
              </a:ext>
            </a:extLst>
          </p:cNvPr>
          <p:cNvSpPr txBox="1"/>
          <p:nvPr/>
        </p:nvSpPr>
        <p:spPr>
          <a:xfrm>
            <a:off x="6204144" y="4267440"/>
            <a:ext cx="5295688" cy="535531"/>
          </a:xfrm>
          <a:prstGeom prst="rect">
            <a:avLst/>
          </a:prstGeom>
          <a:noFill/>
        </p:spPr>
        <p:txBody>
          <a:bodyPr wrap="square" rtlCol="0">
            <a:spAutoFit/>
          </a:bodyPr>
          <a:lstStyle/>
          <a:p>
            <a:pPr algn="ctr">
              <a:lnSpc>
                <a:spcPct val="90000"/>
              </a:lnSpc>
              <a:spcBef>
                <a:spcPct val="0"/>
              </a:spcBef>
            </a:pPr>
            <a:r>
              <a:rPr lang="it-IT" sz="1600" b="1" dirty="0"/>
              <a:t>La Via Crucis si conclude al Calvario - alle ore 13:00 - dove si procede alla sospensione del Cristo sulla Croce.</a:t>
            </a:r>
          </a:p>
        </p:txBody>
      </p:sp>
      <p:pic>
        <p:nvPicPr>
          <p:cNvPr id="12" name="Immagine 11">
            <a:extLst>
              <a:ext uri="{FF2B5EF4-FFF2-40B4-BE49-F238E27FC236}">
                <a16:creationId xmlns:a16="http://schemas.microsoft.com/office/drawing/2014/main" id="{C2FA23AB-FF37-4D0C-B180-5BB09CCC06F1}"/>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8311624" y="4956761"/>
            <a:ext cx="2393435" cy="1795075"/>
          </a:xfrm>
          <a:prstGeom prst="rect">
            <a:avLst/>
          </a:prstGeom>
        </p:spPr>
      </p:pic>
      <p:sp>
        <p:nvSpPr>
          <p:cNvPr id="3" name="Rettangolo con angoli arrotondati 2">
            <a:extLst>
              <a:ext uri="{FF2B5EF4-FFF2-40B4-BE49-F238E27FC236}">
                <a16:creationId xmlns:a16="http://schemas.microsoft.com/office/drawing/2014/main" id="{7A5DED6F-F49C-465F-B04E-7B7621E99DC1}"/>
              </a:ext>
            </a:extLst>
          </p:cNvPr>
          <p:cNvSpPr/>
          <p:nvPr/>
        </p:nvSpPr>
        <p:spPr>
          <a:xfrm>
            <a:off x="875830" y="3600893"/>
            <a:ext cx="3879050" cy="1001344"/>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con angoli arrotondati 12">
            <a:extLst>
              <a:ext uri="{FF2B5EF4-FFF2-40B4-BE49-F238E27FC236}">
                <a16:creationId xmlns:a16="http://schemas.microsoft.com/office/drawing/2014/main" id="{6BEFF05B-1E28-4485-9D75-B2326B7A814C}"/>
              </a:ext>
            </a:extLst>
          </p:cNvPr>
          <p:cNvSpPr/>
          <p:nvPr/>
        </p:nvSpPr>
        <p:spPr>
          <a:xfrm>
            <a:off x="2602522" y="400128"/>
            <a:ext cx="7343335" cy="858360"/>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con angoli arrotondati 13">
            <a:extLst>
              <a:ext uri="{FF2B5EF4-FFF2-40B4-BE49-F238E27FC236}">
                <a16:creationId xmlns:a16="http://schemas.microsoft.com/office/drawing/2014/main" id="{39821396-CD87-4EFA-82AD-8B549E5F3A7D}"/>
              </a:ext>
            </a:extLst>
          </p:cNvPr>
          <p:cNvSpPr/>
          <p:nvPr/>
        </p:nvSpPr>
        <p:spPr>
          <a:xfrm>
            <a:off x="6274190" y="4267440"/>
            <a:ext cx="5295688" cy="535531"/>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02265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
              <a:srgbClr val="002060"/>
            </a:gs>
            <a:gs pos="21000">
              <a:srgbClr val="00B0F0"/>
            </a:gs>
            <a:gs pos="79000">
              <a:srgbClr val="00B0F0"/>
            </a:gs>
            <a:gs pos="100000">
              <a:srgbClr val="002060"/>
            </a:gs>
          </a:gsLst>
          <a:path path="circle">
            <a:fillToRect l="100000" t="100000"/>
          </a:path>
        </a:gradFill>
        <a:effectLst/>
      </p:bgPr>
    </p:bg>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F0397F30-DA65-4C8F-A6FE-039BFA6032C1}"/>
              </a:ext>
            </a:extLst>
          </p:cNvPr>
          <p:cNvSpPr/>
          <p:nvPr/>
        </p:nvSpPr>
        <p:spPr>
          <a:xfrm>
            <a:off x="733864" y="530218"/>
            <a:ext cx="10724271" cy="1264642"/>
          </a:xfrm>
          <a:prstGeom prst="rect">
            <a:avLst/>
          </a:prstGeom>
        </p:spPr>
        <p:txBody>
          <a:bodyPr wrap="square">
            <a:spAutoFit/>
          </a:bodyPr>
          <a:lstStyle/>
          <a:p>
            <a:pPr>
              <a:lnSpc>
                <a:spcPct val="107000"/>
              </a:lnSpc>
              <a:spcAft>
                <a:spcPts val="800"/>
              </a:spcAft>
            </a:pPr>
            <a:r>
              <a:rPr lang="it-IT" b="1" dirty="0">
                <a:latin typeface="Calibri" panose="020F0502020204030204" pitchFamily="34" charset="0"/>
                <a:ea typeface="Calibri" panose="020F0502020204030204" pitchFamily="34" charset="0"/>
                <a:cs typeface="Times New Roman" panose="02020603050405020304" pitchFamily="18" charset="0"/>
              </a:rPr>
              <a:t>Una tradizione purtroppo persa è la corsa dei bambini nelle campagne per raccogliere erba dai prati da portare a casa in segno di benedizione, per poi ricevere in dono  “u’ </a:t>
            </a:r>
            <a:r>
              <a:rPr lang="it-IT" b="1" dirty="0" err="1">
                <a:latin typeface="Calibri" panose="020F0502020204030204" pitchFamily="34" charset="0"/>
                <a:ea typeface="Calibri" panose="020F0502020204030204" pitchFamily="34" charset="0"/>
                <a:cs typeface="Times New Roman" panose="02020603050405020304" pitchFamily="18" charset="0"/>
              </a:rPr>
              <a:t>canniliri</a:t>
            </a:r>
            <a:r>
              <a:rPr lang="it-IT" b="1" dirty="0">
                <a:latin typeface="Calibri" panose="020F0502020204030204" pitchFamily="34" charset="0"/>
                <a:ea typeface="Calibri" panose="020F0502020204030204" pitchFamily="34" charset="0"/>
                <a:cs typeface="Times New Roman" panose="02020603050405020304" pitchFamily="18" charset="0"/>
              </a:rPr>
              <a:t>”, cioè un uovo sodo inserito tra un nido e una colombella di biscotto dolce. Sulle bancarelle si vendevano anche gli agnellini di marzapane e i “pupi di </a:t>
            </a:r>
            <a:r>
              <a:rPr lang="it-IT" b="1" dirty="0" err="1">
                <a:latin typeface="Calibri" panose="020F0502020204030204" pitchFamily="34" charset="0"/>
                <a:ea typeface="Calibri" panose="020F0502020204030204" pitchFamily="34" charset="0"/>
                <a:cs typeface="Times New Roman" panose="02020603050405020304" pitchFamily="18" charset="0"/>
              </a:rPr>
              <a:t>zuccaru</a:t>
            </a:r>
            <a:r>
              <a:rPr lang="it-IT" b="1" dirty="0">
                <a:latin typeface="Calibri" panose="020F0502020204030204" pitchFamily="34" charset="0"/>
                <a:ea typeface="Calibri" panose="020F0502020204030204" pitchFamily="34" charset="0"/>
                <a:cs typeface="Times New Roman" panose="02020603050405020304" pitchFamily="18" charset="0"/>
              </a:rPr>
              <a:t>”.    </a:t>
            </a:r>
            <a:r>
              <a:rPr lang="it-IT" sz="1200" b="1" i="1" dirty="0">
                <a:latin typeface="Calibri" panose="020F0502020204030204" pitchFamily="34" charset="0"/>
                <a:ea typeface="Calibri" panose="020F0502020204030204" pitchFamily="34" charset="0"/>
                <a:cs typeface="Times New Roman" panose="02020603050405020304" pitchFamily="18" charset="0"/>
              </a:rPr>
              <a:t>Dal libro «I </a:t>
            </a:r>
            <a:r>
              <a:rPr lang="it-IT" sz="1200" b="1" i="1" dirty="0" err="1">
                <a:latin typeface="Calibri" panose="020F0502020204030204" pitchFamily="34" charset="0"/>
                <a:ea typeface="Calibri" panose="020F0502020204030204" pitchFamily="34" charset="0"/>
                <a:cs typeface="Times New Roman" panose="02020603050405020304" pitchFamily="18" charset="0"/>
              </a:rPr>
              <a:t>Caterinesi</a:t>
            </a:r>
            <a:r>
              <a:rPr lang="it-IT" sz="1200" b="1" i="1" dirty="0">
                <a:latin typeface="Calibri" panose="020F0502020204030204" pitchFamily="34" charset="0"/>
                <a:ea typeface="Calibri" panose="020F0502020204030204" pitchFamily="34" charset="0"/>
                <a:cs typeface="Times New Roman" panose="02020603050405020304" pitchFamily="18" charset="0"/>
              </a:rPr>
              <a:t>» di G. Lo Vetere (2008)</a:t>
            </a:r>
          </a:p>
        </p:txBody>
      </p:sp>
      <p:pic>
        <p:nvPicPr>
          <p:cNvPr id="8" name="Immagine 7">
            <a:extLst>
              <a:ext uri="{FF2B5EF4-FFF2-40B4-BE49-F238E27FC236}">
                <a16:creationId xmlns:a16="http://schemas.microsoft.com/office/drawing/2014/main" id="{CE6078EE-181B-4117-B615-1ABA3EC9E595}"/>
              </a:ext>
            </a:extLst>
          </p:cNvPr>
          <p:cNvPicPr>
            <a:picLocks noChangeAspect="1"/>
          </p:cNvPicPr>
          <p:nvPr/>
        </p:nvPicPr>
        <p:blipFill>
          <a:blip r:embed="rId2"/>
          <a:stretch>
            <a:fillRect/>
          </a:stretch>
        </p:blipFill>
        <p:spPr>
          <a:xfrm>
            <a:off x="2616147" y="1917673"/>
            <a:ext cx="2086767" cy="1565076"/>
          </a:xfrm>
          <a:prstGeom prst="rect">
            <a:avLst/>
          </a:prstGeom>
        </p:spPr>
      </p:pic>
      <p:sp>
        <p:nvSpPr>
          <p:cNvPr id="9" name="CasellaDiTesto 8">
            <a:extLst>
              <a:ext uri="{FF2B5EF4-FFF2-40B4-BE49-F238E27FC236}">
                <a16:creationId xmlns:a16="http://schemas.microsoft.com/office/drawing/2014/main" id="{5ACFE869-3528-40C2-B9B6-E586E5744890}"/>
              </a:ext>
            </a:extLst>
          </p:cNvPr>
          <p:cNvSpPr txBox="1"/>
          <p:nvPr/>
        </p:nvSpPr>
        <p:spPr>
          <a:xfrm>
            <a:off x="6477190" y="2608894"/>
            <a:ext cx="7357405" cy="369332"/>
          </a:xfrm>
          <a:prstGeom prst="rect">
            <a:avLst/>
          </a:prstGeom>
          <a:noFill/>
        </p:spPr>
        <p:txBody>
          <a:bodyPr wrap="square" rtlCol="0">
            <a:spAutoFit/>
          </a:bodyPr>
          <a:lstStyle/>
          <a:p>
            <a:r>
              <a:rPr lang="it-IT"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La processione </a:t>
            </a:r>
            <a:r>
              <a:rPr lang="it-IT" b="1" u="sng" dirty="0">
                <a:latin typeface="Calibri" panose="020F0502020204030204" pitchFamily="34" charset="0"/>
                <a:ea typeface="Calibri" panose="020F0502020204030204" pitchFamily="34" charset="0"/>
                <a:cs typeface="Times New Roman" panose="02020603050405020304" pitchFamily="18" charset="0"/>
              </a:rPr>
              <a:t>del</a:t>
            </a:r>
            <a:r>
              <a:rPr lang="it-IT"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Cristo Risorto concludeva le feste.</a:t>
            </a:r>
            <a:endParaRPr lang="it-IT" b="1" u="sng" dirty="0">
              <a:effectLst>
                <a:outerShdw blurRad="38100" dist="38100" dir="2700000" algn="tl">
                  <a:srgbClr val="000000">
                    <a:alpha val="43137"/>
                  </a:srgbClr>
                </a:outerShdw>
              </a:effectLst>
            </a:endParaRPr>
          </a:p>
        </p:txBody>
      </p:sp>
      <p:pic>
        <p:nvPicPr>
          <p:cNvPr id="10" name="Immagine 9">
            <a:extLst>
              <a:ext uri="{FF2B5EF4-FFF2-40B4-BE49-F238E27FC236}">
                <a16:creationId xmlns:a16="http://schemas.microsoft.com/office/drawing/2014/main" id="{F45EE9D1-BDF8-4727-8191-E7599C52973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510590" y="4254663"/>
            <a:ext cx="2328265" cy="1746198"/>
          </a:xfrm>
          <a:prstGeom prst="rect">
            <a:avLst/>
          </a:prstGeom>
        </p:spPr>
      </p:pic>
      <p:pic>
        <p:nvPicPr>
          <p:cNvPr id="11" name="Immagine 10">
            <a:extLst>
              <a:ext uri="{FF2B5EF4-FFF2-40B4-BE49-F238E27FC236}">
                <a16:creationId xmlns:a16="http://schemas.microsoft.com/office/drawing/2014/main" id="{EB010C00-B593-4668-9A08-0403964EF7B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349075" y="3042047"/>
            <a:ext cx="2328262" cy="1746197"/>
          </a:xfrm>
          <a:prstGeom prst="rect">
            <a:avLst/>
          </a:prstGeom>
        </p:spPr>
      </p:pic>
      <p:sp>
        <p:nvSpPr>
          <p:cNvPr id="12" name="CasellaDiTesto 11">
            <a:extLst>
              <a:ext uri="{FF2B5EF4-FFF2-40B4-BE49-F238E27FC236}">
                <a16:creationId xmlns:a16="http://schemas.microsoft.com/office/drawing/2014/main" id="{1F8DD8B9-882F-4A4D-9185-3FB56741A4D6}"/>
              </a:ext>
            </a:extLst>
          </p:cNvPr>
          <p:cNvSpPr txBox="1"/>
          <p:nvPr/>
        </p:nvSpPr>
        <p:spPr>
          <a:xfrm rot="10800000" flipV="1">
            <a:off x="984737" y="3734186"/>
            <a:ext cx="5111262" cy="1200329"/>
          </a:xfrm>
          <a:prstGeom prst="rect">
            <a:avLst/>
          </a:prstGeom>
          <a:noFill/>
        </p:spPr>
        <p:txBody>
          <a:bodyPr wrap="square" rtlCol="0">
            <a:spAutoFit/>
          </a:bodyPr>
          <a:lstStyle/>
          <a:p>
            <a:r>
              <a:rPr lang="it-IT" b="1" dirty="0"/>
              <a:t>Contemporaneamente alle celebrazioni religiose si svolge la tradizionale “Casazza”, cioè la rappresentazione della Passione, che si eseguiva tra il giovedì’ e il venerdì con attori scelti tra i cittadini.</a:t>
            </a:r>
          </a:p>
        </p:txBody>
      </p:sp>
      <p:pic>
        <p:nvPicPr>
          <p:cNvPr id="14" name="Immagine 13">
            <a:extLst>
              <a:ext uri="{FF2B5EF4-FFF2-40B4-BE49-F238E27FC236}">
                <a16:creationId xmlns:a16="http://schemas.microsoft.com/office/drawing/2014/main" id="{7A1F298C-6B65-4E06-9B8B-9DF4FC1E862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276187" y="5030984"/>
            <a:ext cx="2328265" cy="1746199"/>
          </a:xfrm>
          <a:prstGeom prst="rect">
            <a:avLst/>
          </a:prstGeom>
        </p:spPr>
      </p:pic>
      <p:pic>
        <p:nvPicPr>
          <p:cNvPr id="15" name="Immagine 14">
            <a:extLst>
              <a:ext uri="{FF2B5EF4-FFF2-40B4-BE49-F238E27FC236}">
                <a16:creationId xmlns:a16="http://schemas.microsoft.com/office/drawing/2014/main" id="{8730C284-75FA-44B5-9DF5-BD8017F81EDA}"/>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195021" y="4915446"/>
            <a:ext cx="2482316" cy="1861737"/>
          </a:xfrm>
          <a:prstGeom prst="rect">
            <a:avLst/>
          </a:prstGeom>
        </p:spPr>
      </p:pic>
      <p:sp>
        <p:nvSpPr>
          <p:cNvPr id="3" name="Rettangolo con angoli arrotondati 2">
            <a:extLst>
              <a:ext uri="{FF2B5EF4-FFF2-40B4-BE49-F238E27FC236}">
                <a16:creationId xmlns:a16="http://schemas.microsoft.com/office/drawing/2014/main" id="{7DF33B5A-4A97-43AD-A686-8F17F342AE97}"/>
              </a:ext>
            </a:extLst>
          </p:cNvPr>
          <p:cNvSpPr/>
          <p:nvPr/>
        </p:nvSpPr>
        <p:spPr>
          <a:xfrm>
            <a:off x="617838" y="380857"/>
            <a:ext cx="11232292" cy="140944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con angoli arrotondati 4">
            <a:extLst>
              <a:ext uri="{FF2B5EF4-FFF2-40B4-BE49-F238E27FC236}">
                <a16:creationId xmlns:a16="http://schemas.microsoft.com/office/drawing/2014/main" id="{C6C6DC1F-7A42-4D10-BBF5-06C8323A7F3A}"/>
              </a:ext>
            </a:extLst>
          </p:cNvPr>
          <p:cNvSpPr/>
          <p:nvPr/>
        </p:nvSpPr>
        <p:spPr>
          <a:xfrm>
            <a:off x="954694" y="3669874"/>
            <a:ext cx="5045676" cy="126464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Tree>
    <p:extLst>
      <p:ext uri="{BB962C8B-B14F-4D97-AF65-F5344CB8AC3E}">
        <p14:creationId xmlns:p14="http://schemas.microsoft.com/office/powerpoint/2010/main" val="251664897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504</Words>
  <Application>Microsoft Office PowerPoint</Application>
  <PresentationFormat>Widescreen</PresentationFormat>
  <Paragraphs>14</Paragraphs>
  <Slides>4</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vt:i4>
      </vt:variant>
    </vt:vector>
  </HeadingPairs>
  <TitlesOfParts>
    <vt:vector size="10" baseType="lpstr">
      <vt:lpstr>Arial</vt:lpstr>
      <vt:lpstr>Arial Black</vt:lpstr>
      <vt:lpstr>Baskerville Old Face</vt:lpstr>
      <vt:lpstr>Calibri</vt:lpstr>
      <vt:lpstr>Calibri Light</vt:lpstr>
      <vt:lpstr>Tema di Office</vt:lpstr>
      <vt:lpstr>Presentazione standard di PowerPoint</vt:lpstr>
      <vt:lpstr>Presentazione standard di PowerPoint</vt:lpstr>
      <vt:lpstr>Al termine della processione “di notte”, all’Alba la gente si disperde in gruppi per rendere omaggio al Crocifisso esposto nei “sepolcri” di ciascuna chiesa o cappella (“la Cerca du’ Signuri”).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SETTIMANA SANTA A S. CATERINA VILLARMOSA</dc:title>
  <dc:creator>Cristina</dc:creator>
  <cp:lastModifiedBy>Cristina</cp:lastModifiedBy>
  <cp:revision>27</cp:revision>
  <dcterms:created xsi:type="dcterms:W3CDTF">2020-04-20T13:25:07Z</dcterms:created>
  <dcterms:modified xsi:type="dcterms:W3CDTF">2020-04-20T19:33:19Z</dcterms:modified>
</cp:coreProperties>
</file>