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docProps/custom.xml" ContentType="application/vnd.openxmlformats-officedocument.custom-properties+xml"/>
  <Override PartName="/ppt/diagrams/colors8.xml" ContentType="application/vnd.openxmlformats-officedocument.drawingml.diagramColor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quickStyle9.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diagrams/layout8.xml" ContentType="application/vnd.openxmlformats-officedocument.drawingml.diagram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notesSlides/notesSlide13.xml" ContentType="application/vnd.openxmlformats-officedocument.presentationml.notesSlide+xml"/>
  <Override PartName="/ppt/diagrams/colors9.xml" ContentType="application/vnd.openxmlformats-officedocument.drawingml.diagramColors+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notesSlides/notesSlide11.xml" ContentType="application/vnd.openxmlformats-officedocument.presentationml.notesSlide+xml"/>
  <Override PartName="/ppt/diagrams/drawing8.xml" ContentType="application/vnd.ms-office.drawingml.diagramDrawing+xml"/>
  <Default Extension="vml" ContentType="application/vnd.openxmlformats-officedocument.vmlDrawing"/>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36"/>
  </p:notesMasterIdLst>
  <p:handoutMasterIdLst>
    <p:handoutMasterId r:id="rId37"/>
  </p:handoutMasterIdLst>
  <p:sldIdLst>
    <p:sldId id="264" r:id="rId3"/>
    <p:sldId id="302" r:id="rId4"/>
    <p:sldId id="276" r:id="rId5"/>
    <p:sldId id="278" r:id="rId6"/>
    <p:sldId id="277" r:id="rId7"/>
    <p:sldId id="269" r:id="rId8"/>
    <p:sldId id="281" r:id="rId9"/>
    <p:sldId id="270" r:id="rId10"/>
    <p:sldId id="282" r:id="rId11"/>
    <p:sldId id="283" r:id="rId12"/>
    <p:sldId id="286" r:id="rId13"/>
    <p:sldId id="287" r:id="rId14"/>
    <p:sldId id="288" r:id="rId15"/>
    <p:sldId id="289" r:id="rId16"/>
    <p:sldId id="290" r:id="rId17"/>
    <p:sldId id="292" r:id="rId18"/>
    <p:sldId id="293" r:id="rId19"/>
    <p:sldId id="294" r:id="rId20"/>
    <p:sldId id="295" r:id="rId21"/>
    <p:sldId id="296" r:id="rId22"/>
    <p:sldId id="297" r:id="rId23"/>
    <p:sldId id="299" r:id="rId24"/>
    <p:sldId id="298" r:id="rId25"/>
    <p:sldId id="300" r:id="rId26"/>
    <p:sldId id="268" r:id="rId27"/>
    <p:sldId id="303" r:id="rId28"/>
    <p:sldId id="304" r:id="rId29"/>
    <p:sldId id="305" r:id="rId30"/>
    <p:sldId id="306" r:id="rId31"/>
    <p:sldId id="308" r:id="rId32"/>
    <p:sldId id="307" r:id="rId33"/>
    <p:sldId id="279" r:id="rId34"/>
    <p:sldId id="274" r:id="rId35"/>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6" d="100"/>
          <a:sy n="76" d="100"/>
        </p:scale>
        <p:origin x="-108" y="-312"/>
      </p:cViewPr>
      <p:guideLst>
        <p:guide orient="horz" pos="2160"/>
        <p:guide orient="horz" pos="945"/>
        <p:guide orient="horz" pos="3888"/>
        <p:guide orient="horz" pos="192"/>
        <p:guide orient="horz" pos="1072"/>
        <p:guide pos="3839"/>
        <p:guide pos="704"/>
        <p:guide pos="7102"/>
      </p:guideLst>
    </p:cSldViewPr>
  </p:slideViewPr>
  <p:notesTextViewPr>
    <p:cViewPr>
      <p:scale>
        <a:sx n="1" d="1"/>
        <a:sy n="1" d="1"/>
      </p:scale>
      <p:origin x="0" y="0"/>
    </p:cViewPr>
  </p:notesTextViewPr>
  <p:notesViewPr>
    <p:cSldViewPr>
      <p:cViewPr varScale="1">
        <p:scale>
          <a:sx n="55" d="100"/>
          <a:sy n="55" d="100"/>
        </p:scale>
        <p:origin x="3072"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B0572F-17E6-4ED3-A0DC-58F77FBCC3CD}" type="doc">
      <dgm:prSet loTypeId="urn:microsoft.com/office/officeart/2005/8/layout/cycle8" loCatId="cycle" qsTypeId="urn:microsoft.com/office/officeart/2005/8/quickstyle/simple1" qsCatId="simple" csTypeId="urn:microsoft.com/office/officeart/2005/8/colors/colorful1#1" csCatId="colorful" phldr="1"/>
      <dgm:spPr/>
    </dgm:pt>
    <dgm:pt modelId="{72A398E8-6A61-4A1A-87DF-21BC65D3DC28}">
      <dgm:prSet phldrT="[Testo]"/>
      <dgm:spPr/>
      <dgm:t>
        <a:bodyPr/>
        <a:lstStyle/>
        <a:p>
          <a:r>
            <a:rPr lang="it-IT" dirty="0" smtClean="0"/>
            <a:t>Skate</a:t>
          </a:r>
        </a:p>
        <a:p>
          <a:r>
            <a:rPr lang="it-IT" dirty="0" err="1" smtClean="0"/>
            <a:t>holders</a:t>
          </a:r>
          <a:endParaRPr lang="it-IT" dirty="0"/>
        </a:p>
      </dgm:t>
    </dgm:pt>
    <dgm:pt modelId="{EC1D5991-2A86-43B2-A238-DFF385DC3A84}" type="parTrans" cxnId="{B090B9CE-3761-488D-8B48-D2E0F7AA6A77}">
      <dgm:prSet/>
      <dgm:spPr/>
      <dgm:t>
        <a:bodyPr/>
        <a:lstStyle/>
        <a:p>
          <a:endParaRPr lang="it-IT"/>
        </a:p>
      </dgm:t>
    </dgm:pt>
    <dgm:pt modelId="{24CD896B-74AF-4888-A4D5-6ACD8BAD3314}" type="sibTrans" cxnId="{B090B9CE-3761-488D-8B48-D2E0F7AA6A77}">
      <dgm:prSet/>
      <dgm:spPr/>
      <dgm:t>
        <a:bodyPr/>
        <a:lstStyle/>
        <a:p>
          <a:endParaRPr lang="it-IT"/>
        </a:p>
      </dgm:t>
    </dgm:pt>
    <dgm:pt modelId="{36624D26-E7E7-408D-8BB7-E449FEB5B447}">
      <dgm:prSet phldrT="[Testo]"/>
      <dgm:spPr/>
      <dgm:t>
        <a:bodyPr/>
        <a:lstStyle/>
        <a:p>
          <a:r>
            <a:rPr lang="it-IT" dirty="0" err="1" smtClean="0"/>
            <a:t>territory</a:t>
          </a:r>
          <a:endParaRPr lang="it-IT" dirty="0"/>
        </a:p>
      </dgm:t>
    </dgm:pt>
    <dgm:pt modelId="{42624F01-5D29-4AEA-983F-7C90D9EA9B45}" type="parTrans" cxnId="{91F98951-436B-4D61-963D-B31146C6FE61}">
      <dgm:prSet/>
      <dgm:spPr/>
      <dgm:t>
        <a:bodyPr/>
        <a:lstStyle/>
        <a:p>
          <a:endParaRPr lang="it-IT"/>
        </a:p>
      </dgm:t>
    </dgm:pt>
    <dgm:pt modelId="{DB755440-EC2B-44DB-A49B-7214DB516DF2}" type="sibTrans" cxnId="{91F98951-436B-4D61-963D-B31146C6FE61}">
      <dgm:prSet/>
      <dgm:spPr/>
      <dgm:t>
        <a:bodyPr/>
        <a:lstStyle/>
        <a:p>
          <a:endParaRPr lang="it-IT"/>
        </a:p>
      </dgm:t>
    </dgm:pt>
    <dgm:pt modelId="{472FA668-4536-4F94-821E-156845923A5E}">
      <dgm:prSet phldrT="[Testo]"/>
      <dgm:spPr/>
      <dgm:t>
        <a:bodyPr/>
        <a:lstStyle/>
        <a:p>
          <a:r>
            <a:rPr lang="it-IT" dirty="0" err="1" smtClean="0"/>
            <a:t>school</a:t>
          </a:r>
          <a:endParaRPr lang="it-IT" dirty="0"/>
        </a:p>
      </dgm:t>
    </dgm:pt>
    <dgm:pt modelId="{4314B332-98C5-4B08-9FB0-B84871E0DB85}" type="parTrans" cxnId="{DD38AABB-4501-4394-B5D7-07F6C38DBB04}">
      <dgm:prSet/>
      <dgm:spPr/>
      <dgm:t>
        <a:bodyPr/>
        <a:lstStyle/>
        <a:p>
          <a:endParaRPr lang="it-IT"/>
        </a:p>
      </dgm:t>
    </dgm:pt>
    <dgm:pt modelId="{057B7F1E-F5FE-4012-B579-D0F12E1720BB}" type="sibTrans" cxnId="{DD38AABB-4501-4394-B5D7-07F6C38DBB04}">
      <dgm:prSet/>
      <dgm:spPr/>
      <dgm:t>
        <a:bodyPr/>
        <a:lstStyle/>
        <a:p>
          <a:endParaRPr lang="it-IT"/>
        </a:p>
      </dgm:t>
    </dgm:pt>
    <dgm:pt modelId="{B8BE2DE5-4079-462E-90A0-6A184871E14F}" type="pres">
      <dgm:prSet presAssocID="{E6B0572F-17E6-4ED3-A0DC-58F77FBCC3CD}" presName="compositeShape" presStyleCnt="0">
        <dgm:presLayoutVars>
          <dgm:chMax val="7"/>
          <dgm:dir/>
          <dgm:resizeHandles val="exact"/>
        </dgm:presLayoutVars>
      </dgm:prSet>
      <dgm:spPr/>
    </dgm:pt>
    <dgm:pt modelId="{FDEE1E3E-1E5B-4CAA-884B-4ADE45A6E4E9}" type="pres">
      <dgm:prSet presAssocID="{E6B0572F-17E6-4ED3-A0DC-58F77FBCC3CD}" presName="wedge1" presStyleLbl="node1" presStyleIdx="0" presStyleCnt="3" custScaleX="98313" custScaleY="93762" custLinFactNeighborX="-1500" custLinFactNeighborY="1476"/>
      <dgm:spPr/>
      <dgm:t>
        <a:bodyPr/>
        <a:lstStyle/>
        <a:p>
          <a:endParaRPr lang="it-IT"/>
        </a:p>
      </dgm:t>
    </dgm:pt>
    <dgm:pt modelId="{241C1480-CA9F-402E-B69C-B50314C0A82C}" type="pres">
      <dgm:prSet presAssocID="{E6B0572F-17E6-4ED3-A0DC-58F77FBCC3CD}" presName="dummy1a" presStyleCnt="0"/>
      <dgm:spPr/>
    </dgm:pt>
    <dgm:pt modelId="{40879E18-3E7A-4C4F-BACC-98D72A94CBFA}" type="pres">
      <dgm:prSet presAssocID="{E6B0572F-17E6-4ED3-A0DC-58F77FBCC3CD}" presName="dummy1b" presStyleCnt="0"/>
      <dgm:spPr/>
    </dgm:pt>
    <dgm:pt modelId="{93A9D7FC-6531-494B-BB19-32B7C3CE5290}" type="pres">
      <dgm:prSet presAssocID="{E6B0572F-17E6-4ED3-A0DC-58F77FBCC3CD}" presName="wedge1Tx" presStyleLbl="node1" presStyleIdx="0" presStyleCnt="3">
        <dgm:presLayoutVars>
          <dgm:chMax val="0"/>
          <dgm:chPref val="0"/>
          <dgm:bulletEnabled val="1"/>
        </dgm:presLayoutVars>
      </dgm:prSet>
      <dgm:spPr/>
      <dgm:t>
        <a:bodyPr/>
        <a:lstStyle/>
        <a:p>
          <a:endParaRPr lang="it-IT"/>
        </a:p>
      </dgm:t>
    </dgm:pt>
    <dgm:pt modelId="{0347AD82-0879-4129-94F1-800F3BBC5B81}" type="pres">
      <dgm:prSet presAssocID="{E6B0572F-17E6-4ED3-A0DC-58F77FBCC3CD}" presName="wedge2" presStyleLbl="node1" presStyleIdx="1" presStyleCnt="3"/>
      <dgm:spPr/>
      <dgm:t>
        <a:bodyPr/>
        <a:lstStyle/>
        <a:p>
          <a:endParaRPr lang="it-IT"/>
        </a:p>
      </dgm:t>
    </dgm:pt>
    <dgm:pt modelId="{F8720D1B-751E-438A-98EE-4D2B49CC1786}" type="pres">
      <dgm:prSet presAssocID="{E6B0572F-17E6-4ED3-A0DC-58F77FBCC3CD}" presName="dummy2a" presStyleCnt="0"/>
      <dgm:spPr/>
    </dgm:pt>
    <dgm:pt modelId="{EE99B00B-EAB5-4DBD-95DE-B41B26352CFF}" type="pres">
      <dgm:prSet presAssocID="{E6B0572F-17E6-4ED3-A0DC-58F77FBCC3CD}" presName="dummy2b" presStyleCnt="0"/>
      <dgm:spPr/>
    </dgm:pt>
    <dgm:pt modelId="{FE17734A-AE58-4BF5-9560-C0AB15FDDA12}" type="pres">
      <dgm:prSet presAssocID="{E6B0572F-17E6-4ED3-A0DC-58F77FBCC3CD}" presName="wedge2Tx" presStyleLbl="node1" presStyleIdx="1" presStyleCnt="3">
        <dgm:presLayoutVars>
          <dgm:chMax val="0"/>
          <dgm:chPref val="0"/>
          <dgm:bulletEnabled val="1"/>
        </dgm:presLayoutVars>
      </dgm:prSet>
      <dgm:spPr/>
      <dgm:t>
        <a:bodyPr/>
        <a:lstStyle/>
        <a:p>
          <a:endParaRPr lang="it-IT"/>
        </a:p>
      </dgm:t>
    </dgm:pt>
    <dgm:pt modelId="{09BEF666-E8D0-414B-925F-B3535A02EF9C}" type="pres">
      <dgm:prSet presAssocID="{E6B0572F-17E6-4ED3-A0DC-58F77FBCC3CD}" presName="wedge3" presStyleLbl="node1" presStyleIdx="2" presStyleCnt="3"/>
      <dgm:spPr/>
      <dgm:t>
        <a:bodyPr/>
        <a:lstStyle/>
        <a:p>
          <a:endParaRPr lang="it-IT"/>
        </a:p>
      </dgm:t>
    </dgm:pt>
    <dgm:pt modelId="{1483EF8F-692F-45CE-8B5E-A32C3E1ECF4A}" type="pres">
      <dgm:prSet presAssocID="{E6B0572F-17E6-4ED3-A0DC-58F77FBCC3CD}" presName="dummy3a" presStyleCnt="0"/>
      <dgm:spPr/>
    </dgm:pt>
    <dgm:pt modelId="{0A7A901E-8E29-4269-845C-15E0E8BA6EBA}" type="pres">
      <dgm:prSet presAssocID="{E6B0572F-17E6-4ED3-A0DC-58F77FBCC3CD}" presName="dummy3b" presStyleCnt="0"/>
      <dgm:spPr/>
    </dgm:pt>
    <dgm:pt modelId="{EB2929F3-F78F-44D8-B9DE-B809F8E482CA}" type="pres">
      <dgm:prSet presAssocID="{E6B0572F-17E6-4ED3-A0DC-58F77FBCC3CD}" presName="wedge3Tx" presStyleLbl="node1" presStyleIdx="2" presStyleCnt="3">
        <dgm:presLayoutVars>
          <dgm:chMax val="0"/>
          <dgm:chPref val="0"/>
          <dgm:bulletEnabled val="1"/>
        </dgm:presLayoutVars>
      </dgm:prSet>
      <dgm:spPr/>
      <dgm:t>
        <a:bodyPr/>
        <a:lstStyle/>
        <a:p>
          <a:endParaRPr lang="it-IT"/>
        </a:p>
      </dgm:t>
    </dgm:pt>
    <dgm:pt modelId="{1C9411E3-FCA8-421D-9C49-E1956F550174}" type="pres">
      <dgm:prSet presAssocID="{24CD896B-74AF-4888-A4D5-6ACD8BAD3314}" presName="arrowWedge1" presStyleLbl="fgSibTrans2D1" presStyleIdx="0" presStyleCnt="3"/>
      <dgm:spPr/>
    </dgm:pt>
    <dgm:pt modelId="{19EC3729-B7D6-45E8-BE07-7C264C42AFBF}" type="pres">
      <dgm:prSet presAssocID="{DB755440-EC2B-44DB-A49B-7214DB516DF2}" presName="arrowWedge2" presStyleLbl="fgSibTrans2D1" presStyleIdx="1" presStyleCnt="3"/>
      <dgm:spPr/>
    </dgm:pt>
    <dgm:pt modelId="{91C89CB3-22F8-4424-95CC-E1F18A16DE33}" type="pres">
      <dgm:prSet presAssocID="{057B7F1E-F5FE-4012-B579-D0F12E1720BB}" presName="arrowWedge3" presStyleLbl="fgSibTrans2D1" presStyleIdx="2" presStyleCnt="3"/>
      <dgm:spPr/>
    </dgm:pt>
  </dgm:ptLst>
  <dgm:cxnLst>
    <dgm:cxn modelId="{4C86A798-5AFE-412E-954D-916BE3AE5F97}" type="presOf" srcId="{36624D26-E7E7-408D-8BB7-E449FEB5B447}" destId="{FE17734A-AE58-4BF5-9560-C0AB15FDDA12}" srcOrd="1" destOrd="0" presId="urn:microsoft.com/office/officeart/2005/8/layout/cycle8"/>
    <dgm:cxn modelId="{91F98951-436B-4D61-963D-B31146C6FE61}" srcId="{E6B0572F-17E6-4ED3-A0DC-58F77FBCC3CD}" destId="{36624D26-E7E7-408D-8BB7-E449FEB5B447}" srcOrd="1" destOrd="0" parTransId="{42624F01-5D29-4AEA-983F-7C90D9EA9B45}" sibTransId="{DB755440-EC2B-44DB-A49B-7214DB516DF2}"/>
    <dgm:cxn modelId="{B090B9CE-3761-488D-8B48-D2E0F7AA6A77}" srcId="{E6B0572F-17E6-4ED3-A0DC-58F77FBCC3CD}" destId="{72A398E8-6A61-4A1A-87DF-21BC65D3DC28}" srcOrd="0" destOrd="0" parTransId="{EC1D5991-2A86-43B2-A238-DFF385DC3A84}" sibTransId="{24CD896B-74AF-4888-A4D5-6ACD8BAD3314}"/>
    <dgm:cxn modelId="{6AAC3429-8B7A-42B6-82E1-BDAF8AB5E74F}" type="presOf" srcId="{472FA668-4536-4F94-821E-156845923A5E}" destId="{09BEF666-E8D0-414B-925F-B3535A02EF9C}" srcOrd="0" destOrd="0" presId="urn:microsoft.com/office/officeart/2005/8/layout/cycle8"/>
    <dgm:cxn modelId="{5B7F4E9A-3334-46F1-831E-958BBFBAB438}" type="presOf" srcId="{472FA668-4536-4F94-821E-156845923A5E}" destId="{EB2929F3-F78F-44D8-B9DE-B809F8E482CA}" srcOrd="1" destOrd="0" presId="urn:microsoft.com/office/officeart/2005/8/layout/cycle8"/>
    <dgm:cxn modelId="{865A2392-2D96-40B0-99A9-CD10AD467B2F}" type="presOf" srcId="{36624D26-E7E7-408D-8BB7-E449FEB5B447}" destId="{0347AD82-0879-4129-94F1-800F3BBC5B81}" srcOrd="0" destOrd="0" presId="urn:microsoft.com/office/officeart/2005/8/layout/cycle8"/>
    <dgm:cxn modelId="{561CDF50-7576-4242-9AAB-82DB4C1A1793}" type="presOf" srcId="{E6B0572F-17E6-4ED3-A0DC-58F77FBCC3CD}" destId="{B8BE2DE5-4079-462E-90A0-6A184871E14F}" srcOrd="0" destOrd="0" presId="urn:microsoft.com/office/officeart/2005/8/layout/cycle8"/>
    <dgm:cxn modelId="{405FD0D4-A87A-4FBA-968B-1AE7326B763D}" type="presOf" srcId="{72A398E8-6A61-4A1A-87DF-21BC65D3DC28}" destId="{FDEE1E3E-1E5B-4CAA-884B-4ADE45A6E4E9}" srcOrd="0" destOrd="0" presId="urn:microsoft.com/office/officeart/2005/8/layout/cycle8"/>
    <dgm:cxn modelId="{DD38AABB-4501-4394-B5D7-07F6C38DBB04}" srcId="{E6B0572F-17E6-4ED3-A0DC-58F77FBCC3CD}" destId="{472FA668-4536-4F94-821E-156845923A5E}" srcOrd="2" destOrd="0" parTransId="{4314B332-98C5-4B08-9FB0-B84871E0DB85}" sibTransId="{057B7F1E-F5FE-4012-B579-D0F12E1720BB}"/>
    <dgm:cxn modelId="{425EB27C-51C2-4813-B928-2D1F98EBFC8C}" type="presOf" srcId="{72A398E8-6A61-4A1A-87DF-21BC65D3DC28}" destId="{93A9D7FC-6531-494B-BB19-32B7C3CE5290}" srcOrd="1" destOrd="0" presId="urn:microsoft.com/office/officeart/2005/8/layout/cycle8"/>
    <dgm:cxn modelId="{17FE72FA-94B1-4DD0-A6FF-55A10EC686EB}" type="presParOf" srcId="{B8BE2DE5-4079-462E-90A0-6A184871E14F}" destId="{FDEE1E3E-1E5B-4CAA-884B-4ADE45A6E4E9}" srcOrd="0" destOrd="0" presId="urn:microsoft.com/office/officeart/2005/8/layout/cycle8"/>
    <dgm:cxn modelId="{C64A4D16-3D84-4B64-97CC-E6FDDFCD4257}" type="presParOf" srcId="{B8BE2DE5-4079-462E-90A0-6A184871E14F}" destId="{241C1480-CA9F-402E-B69C-B50314C0A82C}" srcOrd="1" destOrd="0" presId="urn:microsoft.com/office/officeart/2005/8/layout/cycle8"/>
    <dgm:cxn modelId="{F7E7CC87-AF47-4009-8223-7B515AD0BA4D}" type="presParOf" srcId="{B8BE2DE5-4079-462E-90A0-6A184871E14F}" destId="{40879E18-3E7A-4C4F-BACC-98D72A94CBFA}" srcOrd="2" destOrd="0" presId="urn:microsoft.com/office/officeart/2005/8/layout/cycle8"/>
    <dgm:cxn modelId="{C4A489F2-024F-4B16-876A-1853867BC1E9}" type="presParOf" srcId="{B8BE2DE5-4079-462E-90A0-6A184871E14F}" destId="{93A9D7FC-6531-494B-BB19-32B7C3CE5290}" srcOrd="3" destOrd="0" presId="urn:microsoft.com/office/officeart/2005/8/layout/cycle8"/>
    <dgm:cxn modelId="{5167BFFE-2257-4BD0-BC09-AE4570BC4813}" type="presParOf" srcId="{B8BE2DE5-4079-462E-90A0-6A184871E14F}" destId="{0347AD82-0879-4129-94F1-800F3BBC5B81}" srcOrd="4" destOrd="0" presId="urn:microsoft.com/office/officeart/2005/8/layout/cycle8"/>
    <dgm:cxn modelId="{6B7CC251-E085-4CC0-88CB-65BD26B8C0B7}" type="presParOf" srcId="{B8BE2DE5-4079-462E-90A0-6A184871E14F}" destId="{F8720D1B-751E-438A-98EE-4D2B49CC1786}" srcOrd="5" destOrd="0" presId="urn:microsoft.com/office/officeart/2005/8/layout/cycle8"/>
    <dgm:cxn modelId="{10B008DC-BA7D-4815-9B3B-CFE90DF71478}" type="presParOf" srcId="{B8BE2DE5-4079-462E-90A0-6A184871E14F}" destId="{EE99B00B-EAB5-4DBD-95DE-B41B26352CFF}" srcOrd="6" destOrd="0" presId="urn:microsoft.com/office/officeart/2005/8/layout/cycle8"/>
    <dgm:cxn modelId="{1F9EE288-2AF8-422B-93B1-F83429904B87}" type="presParOf" srcId="{B8BE2DE5-4079-462E-90A0-6A184871E14F}" destId="{FE17734A-AE58-4BF5-9560-C0AB15FDDA12}" srcOrd="7" destOrd="0" presId="urn:microsoft.com/office/officeart/2005/8/layout/cycle8"/>
    <dgm:cxn modelId="{85CE72D9-3316-47F7-A779-1C2FED632995}" type="presParOf" srcId="{B8BE2DE5-4079-462E-90A0-6A184871E14F}" destId="{09BEF666-E8D0-414B-925F-B3535A02EF9C}" srcOrd="8" destOrd="0" presId="urn:microsoft.com/office/officeart/2005/8/layout/cycle8"/>
    <dgm:cxn modelId="{DB7EDAE5-F8EB-44CD-8215-8E09D1672E61}" type="presParOf" srcId="{B8BE2DE5-4079-462E-90A0-6A184871E14F}" destId="{1483EF8F-692F-45CE-8B5E-A32C3E1ECF4A}" srcOrd="9" destOrd="0" presId="urn:microsoft.com/office/officeart/2005/8/layout/cycle8"/>
    <dgm:cxn modelId="{81A53EDA-7A58-4827-B9E1-023C5443ACAF}" type="presParOf" srcId="{B8BE2DE5-4079-462E-90A0-6A184871E14F}" destId="{0A7A901E-8E29-4269-845C-15E0E8BA6EBA}" srcOrd="10" destOrd="0" presId="urn:microsoft.com/office/officeart/2005/8/layout/cycle8"/>
    <dgm:cxn modelId="{88D37C00-43EB-4396-9049-67FCADDED1F8}" type="presParOf" srcId="{B8BE2DE5-4079-462E-90A0-6A184871E14F}" destId="{EB2929F3-F78F-44D8-B9DE-B809F8E482CA}" srcOrd="11" destOrd="0" presId="urn:microsoft.com/office/officeart/2005/8/layout/cycle8"/>
    <dgm:cxn modelId="{E94F7B5C-4CE6-44B7-B10A-FB597EA665B7}" type="presParOf" srcId="{B8BE2DE5-4079-462E-90A0-6A184871E14F}" destId="{1C9411E3-FCA8-421D-9C49-E1956F550174}" srcOrd="12" destOrd="0" presId="urn:microsoft.com/office/officeart/2005/8/layout/cycle8"/>
    <dgm:cxn modelId="{D3040600-43FE-4ECD-9412-DE7D84B22189}" type="presParOf" srcId="{B8BE2DE5-4079-462E-90A0-6A184871E14F}" destId="{19EC3729-B7D6-45E8-BE07-7C264C42AFBF}" srcOrd="13" destOrd="0" presId="urn:microsoft.com/office/officeart/2005/8/layout/cycle8"/>
    <dgm:cxn modelId="{62C70687-E6E4-4AFB-8735-FB676237F041}" type="presParOf" srcId="{B8BE2DE5-4079-462E-90A0-6A184871E14F}" destId="{91C89CB3-22F8-4424-95CC-E1F18A16DE33}" srcOrd="14" destOrd="0" presId="urn:microsoft.com/office/officeart/2005/8/layout/cycle8"/>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B0572F-17E6-4ED3-A0DC-58F77FBCC3CD}" type="doc">
      <dgm:prSet loTypeId="urn:microsoft.com/office/officeart/2005/8/layout/cycle8" loCatId="cycle" qsTypeId="urn:microsoft.com/office/officeart/2005/8/quickstyle/3d5" qsCatId="3D" csTypeId="urn:microsoft.com/office/officeart/2005/8/colors/colorful5" csCatId="colorful" phldr="1"/>
      <dgm:spPr/>
    </dgm:pt>
    <dgm:pt modelId="{72A398E8-6A61-4A1A-87DF-21BC65D3DC28}">
      <dgm:prSet phldrT="[Testo]">
        <dgm:style>
          <a:lnRef idx="1">
            <a:schemeClr val="accent2"/>
          </a:lnRef>
          <a:fillRef idx="3">
            <a:schemeClr val="accent2"/>
          </a:fillRef>
          <a:effectRef idx="2">
            <a:schemeClr val="accent2"/>
          </a:effectRef>
          <a:fontRef idx="minor">
            <a:schemeClr val="lt1"/>
          </a:fontRef>
        </dgm:style>
      </dgm:prSet>
      <dgm:spPr>
        <a:ln/>
      </dgm:spPr>
      <dgm:t>
        <a:bodyPr/>
        <a:lstStyle/>
        <a:p>
          <a:r>
            <a:rPr lang="it-IT" dirty="0" smtClean="0">
              <a:solidFill>
                <a:srgbClr val="002060"/>
              </a:solidFill>
            </a:rPr>
            <a:t>Skate</a:t>
          </a:r>
        </a:p>
        <a:p>
          <a:r>
            <a:rPr lang="it-IT" dirty="0" err="1" smtClean="0">
              <a:solidFill>
                <a:srgbClr val="002060"/>
              </a:solidFill>
            </a:rPr>
            <a:t>holders</a:t>
          </a:r>
          <a:endParaRPr lang="it-IT" dirty="0">
            <a:solidFill>
              <a:srgbClr val="002060"/>
            </a:solidFill>
          </a:endParaRPr>
        </a:p>
      </dgm:t>
    </dgm:pt>
    <dgm:pt modelId="{EC1D5991-2A86-43B2-A238-DFF385DC3A84}" type="parTrans" cxnId="{B090B9CE-3761-488D-8B48-D2E0F7AA6A77}">
      <dgm:prSet/>
      <dgm:spPr/>
      <dgm:t>
        <a:bodyPr/>
        <a:lstStyle/>
        <a:p>
          <a:endParaRPr lang="it-IT"/>
        </a:p>
      </dgm:t>
    </dgm:pt>
    <dgm:pt modelId="{24CD896B-74AF-4888-A4D5-6ACD8BAD3314}" type="sibTrans" cxnId="{B090B9CE-3761-488D-8B48-D2E0F7AA6A77}">
      <dgm:prSet/>
      <dgm:spPr/>
      <dgm:t>
        <a:bodyPr/>
        <a:lstStyle/>
        <a:p>
          <a:endParaRPr lang="it-IT"/>
        </a:p>
      </dgm:t>
    </dgm:pt>
    <dgm:pt modelId="{36624D26-E7E7-408D-8BB7-E449FEB5B447}">
      <dgm:prSet phldrT="[Testo]">
        <dgm:style>
          <a:lnRef idx="1">
            <a:schemeClr val="accent6"/>
          </a:lnRef>
          <a:fillRef idx="3">
            <a:schemeClr val="accent6"/>
          </a:fillRef>
          <a:effectRef idx="2">
            <a:schemeClr val="accent6"/>
          </a:effectRef>
          <a:fontRef idx="minor">
            <a:schemeClr val="lt1"/>
          </a:fontRef>
        </dgm:style>
      </dgm:prSet>
      <dgm:spPr>
        <a:ln/>
      </dgm:spPr>
      <dgm:t>
        <a:bodyPr/>
        <a:lstStyle/>
        <a:p>
          <a:r>
            <a:rPr lang="it-IT" dirty="0" err="1" smtClean="0">
              <a:solidFill>
                <a:schemeClr val="bg1"/>
              </a:solidFill>
            </a:rPr>
            <a:t>territory</a:t>
          </a:r>
          <a:endParaRPr lang="it-IT" dirty="0">
            <a:solidFill>
              <a:schemeClr val="bg1"/>
            </a:solidFill>
          </a:endParaRPr>
        </a:p>
      </dgm:t>
    </dgm:pt>
    <dgm:pt modelId="{42624F01-5D29-4AEA-983F-7C90D9EA9B45}" type="parTrans" cxnId="{91F98951-436B-4D61-963D-B31146C6FE61}">
      <dgm:prSet/>
      <dgm:spPr/>
      <dgm:t>
        <a:bodyPr/>
        <a:lstStyle/>
        <a:p>
          <a:endParaRPr lang="it-IT"/>
        </a:p>
      </dgm:t>
    </dgm:pt>
    <dgm:pt modelId="{DB755440-EC2B-44DB-A49B-7214DB516DF2}" type="sibTrans" cxnId="{91F98951-436B-4D61-963D-B31146C6FE61}">
      <dgm:prSet/>
      <dgm:spPr/>
      <dgm:t>
        <a:bodyPr/>
        <a:lstStyle/>
        <a:p>
          <a:endParaRPr lang="it-IT"/>
        </a:p>
      </dgm:t>
    </dgm:pt>
    <dgm:pt modelId="{472FA668-4536-4F94-821E-156845923A5E}">
      <dgm:prSet phldrT="[Testo]" custT="1">
        <dgm:style>
          <a:lnRef idx="0">
            <a:schemeClr val="accent4"/>
          </a:lnRef>
          <a:fillRef idx="3">
            <a:schemeClr val="accent4"/>
          </a:fillRef>
          <a:effectRef idx="3">
            <a:schemeClr val="accent4"/>
          </a:effectRef>
          <a:fontRef idx="minor">
            <a:schemeClr val="lt1"/>
          </a:fontRef>
        </dgm:style>
      </dgm:prSet>
      <dgm:spPr>
        <a:ln/>
      </dgm:spPr>
      <dgm:t>
        <a:bodyPr/>
        <a:lstStyle/>
        <a:p>
          <a:r>
            <a:rPr lang="it-IT" sz="2800" dirty="0" err="1" smtClean="0">
              <a:solidFill>
                <a:srgbClr val="FF0000"/>
              </a:solidFill>
            </a:rPr>
            <a:t>school</a:t>
          </a:r>
          <a:endParaRPr lang="it-IT" sz="2800" dirty="0">
            <a:solidFill>
              <a:srgbClr val="FF0000"/>
            </a:solidFill>
          </a:endParaRPr>
        </a:p>
      </dgm:t>
    </dgm:pt>
    <dgm:pt modelId="{4314B332-98C5-4B08-9FB0-B84871E0DB85}" type="parTrans" cxnId="{DD38AABB-4501-4394-B5D7-07F6C38DBB04}">
      <dgm:prSet/>
      <dgm:spPr/>
      <dgm:t>
        <a:bodyPr/>
        <a:lstStyle/>
        <a:p>
          <a:endParaRPr lang="it-IT"/>
        </a:p>
      </dgm:t>
    </dgm:pt>
    <dgm:pt modelId="{057B7F1E-F5FE-4012-B579-D0F12E1720BB}" type="sibTrans" cxnId="{DD38AABB-4501-4394-B5D7-07F6C38DBB04}">
      <dgm:prSet/>
      <dgm:spPr/>
      <dgm:t>
        <a:bodyPr/>
        <a:lstStyle/>
        <a:p>
          <a:endParaRPr lang="it-IT"/>
        </a:p>
      </dgm:t>
    </dgm:pt>
    <dgm:pt modelId="{B8BE2DE5-4079-462E-90A0-6A184871E14F}" type="pres">
      <dgm:prSet presAssocID="{E6B0572F-17E6-4ED3-A0DC-58F77FBCC3CD}" presName="compositeShape" presStyleCnt="0">
        <dgm:presLayoutVars>
          <dgm:chMax val="7"/>
          <dgm:dir/>
          <dgm:resizeHandles val="exact"/>
        </dgm:presLayoutVars>
      </dgm:prSet>
      <dgm:spPr/>
    </dgm:pt>
    <dgm:pt modelId="{FDEE1E3E-1E5B-4CAA-884B-4ADE45A6E4E9}" type="pres">
      <dgm:prSet presAssocID="{E6B0572F-17E6-4ED3-A0DC-58F77FBCC3CD}" presName="wedge1" presStyleLbl="node1" presStyleIdx="0" presStyleCnt="3" custScaleX="98313" custScaleY="93762" custLinFactNeighborX="-5271" custLinFactNeighborY="-1333"/>
      <dgm:spPr/>
      <dgm:t>
        <a:bodyPr/>
        <a:lstStyle/>
        <a:p>
          <a:endParaRPr lang="it-IT"/>
        </a:p>
      </dgm:t>
    </dgm:pt>
    <dgm:pt modelId="{241C1480-CA9F-402E-B69C-B50314C0A82C}" type="pres">
      <dgm:prSet presAssocID="{E6B0572F-17E6-4ED3-A0DC-58F77FBCC3CD}" presName="dummy1a" presStyleCnt="0"/>
      <dgm:spPr/>
    </dgm:pt>
    <dgm:pt modelId="{40879E18-3E7A-4C4F-BACC-98D72A94CBFA}" type="pres">
      <dgm:prSet presAssocID="{E6B0572F-17E6-4ED3-A0DC-58F77FBCC3CD}" presName="dummy1b" presStyleCnt="0"/>
      <dgm:spPr/>
    </dgm:pt>
    <dgm:pt modelId="{93A9D7FC-6531-494B-BB19-32B7C3CE5290}" type="pres">
      <dgm:prSet presAssocID="{E6B0572F-17E6-4ED3-A0DC-58F77FBCC3CD}" presName="wedge1Tx" presStyleLbl="node1" presStyleIdx="0" presStyleCnt="3">
        <dgm:presLayoutVars>
          <dgm:chMax val="0"/>
          <dgm:chPref val="0"/>
          <dgm:bulletEnabled val="1"/>
        </dgm:presLayoutVars>
      </dgm:prSet>
      <dgm:spPr/>
      <dgm:t>
        <a:bodyPr/>
        <a:lstStyle/>
        <a:p>
          <a:endParaRPr lang="it-IT"/>
        </a:p>
      </dgm:t>
    </dgm:pt>
    <dgm:pt modelId="{0347AD82-0879-4129-94F1-800F3BBC5B81}" type="pres">
      <dgm:prSet presAssocID="{E6B0572F-17E6-4ED3-A0DC-58F77FBCC3CD}" presName="wedge2" presStyleLbl="node1" presStyleIdx="1" presStyleCnt="3" custLinFactNeighborX="-5661" custLinFactNeighborY="-5143"/>
      <dgm:spPr/>
      <dgm:t>
        <a:bodyPr/>
        <a:lstStyle/>
        <a:p>
          <a:endParaRPr lang="it-IT"/>
        </a:p>
      </dgm:t>
    </dgm:pt>
    <dgm:pt modelId="{F8720D1B-751E-438A-98EE-4D2B49CC1786}" type="pres">
      <dgm:prSet presAssocID="{E6B0572F-17E6-4ED3-A0DC-58F77FBCC3CD}" presName="dummy2a" presStyleCnt="0"/>
      <dgm:spPr/>
    </dgm:pt>
    <dgm:pt modelId="{EE99B00B-EAB5-4DBD-95DE-B41B26352CFF}" type="pres">
      <dgm:prSet presAssocID="{E6B0572F-17E6-4ED3-A0DC-58F77FBCC3CD}" presName="dummy2b" presStyleCnt="0"/>
      <dgm:spPr/>
    </dgm:pt>
    <dgm:pt modelId="{FE17734A-AE58-4BF5-9560-C0AB15FDDA12}" type="pres">
      <dgm:prSet presAssocID="{E6B0572F-17E6-4ED3-A0DC-58F77FBCC3CD}" presName="wedge2Tx" presStyleLbl="node1" presStyleIdx="1" presStyleCnt="3">
        <dgm:presLayoutVars>
          <dgm:chMax val="0"/>
          <dgm:chPref val="0"/>
          <dgm:bulletEnabled val="1"/>
        </dgm:presLayoutVars>
      </dgm:prSet>
      <dgm:spPr/>
      <dgm:t>
        <a:bodyPr/>
        <a:lstStyle/>
        <a:p>
          <a:endParaRPr lang="it-IT"/>
        </a:p>
      </dgm:t>
    </dgm:pt>
    <dgm:pt modelId="{09BEF666-E8D0-414B-925F-B3535A02EF9C}" type="pres">
      <dgm:prSet presAssocID="{E6B0572F-17E6-4ED3-A0DC-58F77FBCC3CD}" presName="wedge3" presStyleLbl="node1" presStyleIdx="2" presStyleCnt="3" custLinFactNeighborX="-1546" custLinFactNeighborY="484"/>
      <dgm:spPr/>
      <dgm:t>
        <a:bodyPr/>
        <a:lstStyle/>
        <a:p>
          <a:endParaRPr lang="it-IT"/>
        </a:p>
      </dgm:t>
    </dgm:pt>
    <dgm:pt modelId="{1483EF8F-692F-45CE-8B5E-A32C3E1ECF4A}" type="pres">
      <dgm:prSet presAssocID="{E6B0572F-17E6-4ED3-A0DC-58F77FBCC3CD}" presName="dummy3a" presStyleCnt="0"/>
      <dgm:spPr/>
    </dgm:pt>
    <dgm:pt modelId="{0A7A901E-8E29-4269-845C-15E0E8BA6EBA}" type="pres">
      <dgm:prSet presAssocID="{E6B0572F-17E6-4ED3-A0DC-58F77FBCC3CD}" presName="dummy3b" presStyleCnt="0"/>
      <dgm:spPr/>
    </dgm:pt>
    <dgm:pt modelId="{EB2929F3-F78F-44D8-B9DE-B809F8E482CA}" type="pres">
      <dgm:prSet presAssocID="{E6B0572F-17E6-4ED3-A0DC-58F77FBCC3CD}" presName="wedge3Tx" presStyleLbl="node1" presStyleIdx="2" presStyleCnt="3">
        <dgm:presLayoutVars>
          <dgm:chMax val="0"/>
          <dgm:chPref val="0"/>
          <dgm:bulletEnabled val="1"/>
        </dgm:presLayoutVars>
      </dgm:prSet>
      <dgm:spPr/>
      <dgm:t>
        <a:bodyPr/>
        <a:lstStyle/>
        <a:p>
          <a:endParaRPr lang="it-IT"/>
        </a:p>
      </dgm:t>
    </dgm:pt>
    <dgm:pt modelId="{1C9411E3-FCA8-421D-9C49-E1956F550174}" type="pres">
      <dgm:prSet presAssocID="{24CD896B-74AF-4888-A4D5-6ACD8BAD3314}" presName="arrowWedge1" presStyleLbl="fgSibTrans2D1" presStyleIdx="0" presStyleCnt="3"/>
      <dgm:spPr/>
    </dgm:pt>
    <dgm:pt modelId="{19EC3729-B7D6-45E8-BE07-7C264C42AFBF}" type="pres">
      <dgm:prSet presAssocID="{DB755440-EC2B-44DB-A49B-7214DB516DF2}" presName="arrowWedge2" presStyleLbl="fgSibTrans2D1" presStyleIdx="1" presStyleCnt="3"/>
      <dgm:spPr/>
    </dgm:pt>
    <dgm:pt modelId="{91C89CB3-22F8-4424-95CC-E1F18A16DE33}" type="pres">
      <dgm:prSet presAssocID="{057B7F1E-F5FE-4012-B579-D0F12E1720BB}" presName="arrowWedge3" presStyleLbl="fgSibTrans2D1" presStyleIdx="2" presStyleCnt="3"/>
      <dgm:spPr/>
    </dgm:pt>
  </dgm:ptLst>
  <dgm:cxnLst>
    <dgm:cxn modelId="{AB396D44-BFF4-404C-8ADC-063A9A7E8B5B}" type="presOf" srcId="{36624D26-E7E7-408D-8BB7-E449FEB5B447}" destId="{FE17734A-AE58-4BF5-9560-C0AB15FDDA12}" srcOrd="1" destOrd="0" presId="urn:microsoft.com/office/officeart/2005/8/layout/cycle8"/>
    <dgm:cxn modelId="{B090B9CE-3761-488D-8B48-D2E0F7AA6A77}" srcId="{E6B0572F-17E6-4ED3-A0DC-58F77FBCC3CD}" destId="{72A398E8-6A61-4A1A-87DF-21BC65D3DC28}" srcOrd="0" destOrd="0" parTransId="{EC1D5991-2A86-43B2-A238-DFF385DC3A84}" sibTransId="{24CD896B-74AF-4888-A4D5-6ACD8BAD3314}"/>
    <dgm:cxn modelId="{90C4D9C9-752D-43C0-BAD6-2B8E048B26E3}" type="presOf" srcId="{E6B0572F-17E6-4ED3-A0DC-58F77FBCC3CD}" destId="{B8BE2DE5-4079-462E-90A0-6A184871E14F}" srcOrd="0" destOrd="0" presId="urn:microsoft.com/office/officeart/2005/8/layout/cycle8"/>
    <dgm:cxn modelId="{2AC73F53-3D4B-498D-ACD6-3B92669626D2}" type="presOf" srcId="{72A398E8-6A61-4A1A-87DF-21BC65D3DC28}" destId="{93A9D7FC-6531-494B-BB19-32B7C3CE5290}" srcOrd="1" destOrd="0" presId="urn:microsoft.com/office/officeart/2005/8/layout/cycle8"/>
    <dgm:cxn modelId="{91F98951-436B-4D61-963D-B31146C6FE61}" srcId="{E6B0572F-17E6-4ED3-A0DC-58F77FBCC3CD}" destId="{36624D26-E7E7-408D-8BB7-E449FEB5B447}" srcOrd="1" destOrd="0" parTransId="{42624F01-5D29-4AEA-983F-7C90D9EA9B45}" sibTransId="{DB755440-EC2B-44DB-A49B-7214DB516DF2}"/>
    <dgm:cxn modelId="{F67AAA5F-BB62-4519-A7AC-A5D7E0C9B755}" type="presOf" srcId="{36624D26-E7E7-408D-8BB7-E449FEB5B447}" destId="{0347AD82-0879-4129-94F1-800F3BBC5B81}" srcOrd="0" destOrd="0" presId="urn:microsoft.com/office/officeart/2005/8/layout/cycle8"/>
    <dgm:cxn modelId="{A7B54125-2C8E-40F5-BD0D-9646C42C9682}" type="presOf" srcId="{472FA668-4536-4F94-821E-156845923A5E}" destId="{EB2929F3-F78F-44D8-B9DE-B809F8E482CA}" srcOrd="1" destOrd="0" presId="urn:microsoft.com/office/officeart/2005/8/layout/cycle8"/>
    <dgm:cxn modelId="{1440B5E8-1930-434E-99B7-D15D177986E1}" type="presOf" srcId="{72A398E8-6A61-4A1A-87DF-21BC65D3DC28}" destId="{FDEE1E3E-1E5B-4CAA-884B-4ADE45A6E4E9}" srcOrd="0" destOrd="0" presId="urn:microsoft.com/office/officeart/2005/8/layout/cycle8"/>
    <dgm:cxn modelId="{1925B63C-F2CE-49D6-8D97-69253F73D4C2}" type="presOf" srcId="{472FA668-4536-4F94-821E-156845923A5E}" destId="{09BEF666-E8D0-414B-925F-B3535A02EF9C}" srcOrd="0" destOrd="0" presId="urn:microsoft.com/office/officeart/2005/8/layout/cycle8"/>
    <dgm:cxn modelId="{DD38AABB-4501-4394-B5D7-07F6C38DBB04}" srcId="{E6B0572F-17E6-4ED3-A0DC-58F77FBCC3CD}" destId="{472FA668-4536-4F94-821E-156845923A5E}" srcOrd="2" destOrd="0" parTransId="{4314B332-98C5-4B08-9FB0-B84871E0DB85}" sibTransId="{057B7F1E-F5FE-4012-B579-D0F12E1720BB}"/>
    <dgm:cxn modelId="{FBF5FC5A-DBF9-442A-B6BF-5B7644194B1F}" type="presParOf" srcId="{B8BE2DE5-4079-462E-90A0-6A184871E14F}" destId="{FDEE1E3E-1E5B-4CAA-884B-4ADE45A6E4E9}" srcOrd="0" destOrd="0" presId="urn:microsoft.com/office/officeart/2005/8/layout/cycle8"/>
    <dgm:cxn modelId="{D8D97D10-1E3C-46D3-B480-37450AE55130}" type="presParOf" srcId="{B8BE2DE5-4079-462E-90A0-6A184871E14F}" destId="{241C1480-CA9F-402E-B69C-B50314C0A82C}" srcOrd="1" destOrd="0" presId="urn:microsoft.com/office/officeart/2005/8/layout/cycle8"/>
    <dgm:cxn modelId="{5CB4087E-EEEA-4C3B-BFE4-C81A646AC954}" type="presParOf" srcId="{B8BE2DE5-4079-462E-90A0-6A184871E14F}" destId="{40879E18-3E7A-4C4F-BACC-98D72A94CBFA}" srcOrd="2" destOrd="0" presId="urn:microsoft.com/office/officeart/2005/8/layout/cycle8"/>
    <dgm:cxn modelId="{4AB29587-C8C0-49C5-A905-8D6CC6093942}" type="presParOf" srcId="{B8BE2DE5-4079-462E-90A0-6A184871E14F}" destId="{93A9D7FC-6531-494B-BB19-32B7C3CE5290}" srcOrd="3" destOrd="0" presId="urn:microsoft.com/office/officeart/2005/8/layout/cycle8"/>
    <dgm:cxn modelId="{955C0FB3-1596-45F4-8CD2-227888FE6324}" type="presParOf" srcId="{B8BE2DE5-4079-462E-90A0-6A184871E14F}" destId="{0347AD82-0879-4129-94F1-800F3BBC5B81}" srcOrd="4" destOrd="0" presId="urn:microsoft.com/office/officeart/2005/8/layout/cycle8"/>
    <dgm:cxn modelId="{F768BC60-6CC7-43DF-8AC3-407927D00857}" type="presParOf" srcId="{B8BE2DE5-4079-462E-90A0-6A184871E14F}" destId="{F8720D1B-751E-438A-98EE-4D2B49CC1786}" srcOrd="5" destOrd="0" presId="urn:microsoft.com/office/officeart/2005/8/layout/cycle8"/>
    <dgm:cxn modelId="{A55AECD6-CEA0-4BF8-A171-F5CAE8755418}" type="presParOf" srcId="{B8BE2DE5-4079-462E-90A0-6A184871E14F}" destId="{EE99B00B-EAB5-4DBD-95DE-B41B26352CFF}" srcOrd="6" destOrd="0" presId="urn:microsoft.com/office/officeart/2005/8/layout/cycle8"/>
    <dgm:cxn modelId="{2B3C4562-8035-4400-A751-88FE66DD15DF}" type="presParOf" srcId="{B8BE2DE5-4079-462E-90A0-6A184871E14F}" destId="{FE17734A-AE58-4BF5-9560-C0AB15FDDA12}" srcOrd="7" destOrd="0" presId="urn:microsoft.com/office/officeart/2005/8/layout/cycle8"/>
    <dgm:cxn modelId="{FDD865AC-F72F-446B-ABDC-734E9E6904D8}" type="presParOf" srcId="{B8BE2DE5-4079-462E-90A0-6A184871E14F}" destId="{09BEF666-E8D0-414B-925F-B3535A02EF9C}" srcOrd="8" destOrd="0" presId="urn:microsoft.com/office/officeart/2005/8/layout/cycle8"/>
    <dgm:cxn modelId="{8631F980-7022-4086-924E-AE6439AF0256}" type="presParOf" srcId="{B8BE2DE5-4079-462E-90A0-6A184871E14F}" destId="{1483EF8F-692F-45CE-8B5E-A32C3E1ECF4A}" srcOrd="9" destOrd="0" presId="urn:microsoft.com/office/officeart/2005/8/layout/cycle8"/>
    <dgm:cxn modelId="{04AB543C-748A-4A8C-AB09-A9E2889EB8FE}" type="presParOf" srcId="{B8BE2DE5-4079-462E-90A0-6A184871E14F}" destId="{0A7A901E-8E29-4269-845C-15E0E8BA6EBA}" srcOrd="10" destOrd="0" presId="urn:microsoft.com/office/officeart/2005/8/layout/cycle8"/>
    <dgm:cxn modelId="{BF7B039F-B42C-4208-AFB1-C3798C666C15}" type="presParOf" srcId="{B8BE2DE5-4079-462E-90A0-6A184871E14F}" destId="{EB2929F3-F78F-44D8-B9DE-B809F8E482CA}" srcOrd="11" destOrd="0" presId="urn:microsoft.com/office/officeart/2005/8/layout/cycle8"/>
    <dgm:cxn modelId="{DB7F17C3-2D42-402C-AA53-F92CCEFC9059}" type="presParOf" srcId="{B8BE2DE5-4079-462E-90A0-6A184871E14F}" destId="{1C9411E3-FCA8-421D-9C49-E1956F550174}" srcOrd="12" destOrd="0" presId="urn:microsoft.com/office/officeart/2005/8/layout/cycle8"/>
    <dgm:cxn modelId="{6D195108-BCAA-44DD-A389-237BE0CE70DF}" type="presParOf" srcId="{B8BE2DE5-4079-462E-90A0-6A184871E14F}" destId="{19EC3729-B7D6-45E8-BE07-7C264C42AFBF}" srcOrd="13" destOrd="0" presId="urn:microsoft.com/office/officeart/2005/8/layout/cycle8"/>
    <dgm:cxn modelId="{7118085D-2414-445E-B043-29D0CAA5C996}" type="presParOf" srcId="{B8BE2DE5-4079-462E-90A0-6A184871E14F}" destId="{91C89CB3-22F8-4424-95CC-E1F18A16DE33}" srcOrd="14" destOrd="0" presId="urn:microsoft.com/office/officeart/2005/8/layout/cycle8"/>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A15910-612C-47EA-8229-F0E737CAC357}" type="doc">
      <dgm:prSet loTypeId="urn:microsoft.com/office/officeart/2005/8/layout/process2" loCatId="process" qsTypeId="urn:microsoft.com/office/officeart/2005/8/quickstyle/3d1" qsCatId="3D" csTypeId="urn:microsoft.com/office/officeart/2005/8/colors/accent1_2" csCatId="accent1" phldr="1"/>
      <dgm:spPr/>
    </dgm:pt>
    <dgm:pt modelId="{9F9D2E3F-4C9E-48AD-A468-E69E4B9584BC}">
      <dgm:prSet phldrT="[Testo]"/>
      <dgm:spPr/>
      <dgm:t>
        <a:bodyPr/>
        <a:lstStyle/>
        <a:p>
          <a:r>
            <a:rPr lang="it-IT" dirty="0" err="1" smtClean="0"/>
            <a:t>Infant</a:t>
          </a:r>
          <a:r>
            <a:rPr lang="it-IT" dirty="0" smtClean="0"/>
            <a:t> </a:t>
          </a:r>
          <a:r>
            <a:rPr lang="it-IT" dirty="0" err="1" smtClean="0"/>
            <a:t>school</a:t>
          </a:r>
          <a:endParaRPr lang="it-IT" dirty="0"/>
        </a:p>
      </dgm:t>
    </dgm:pt>
    <dgm:pt modelId="{D297A952-9E8E-483F-A669-E1EAED8A4D4B}" type="parTrans" cxnId="{F993FA45-A95F-47D9-8840-5B30C15607BF}">
      <dgm:prSet/>
      <dgm:spPr/>
      <dgm:t>
        <a:bodyPr/>
        <a:lstStyle/>
        <a:p>
          <a:endParaRPr lang="it-IT"/>
        </a:p>
      </dgm:t>
    </dgm:pt>
    <dgm:pt modelId="{364563AF-B119-4F12-9522-9A1E219994A2}" type="sibTrans" cxnId="{F993FA45-A95F-47D9-8840-5B30C15607BF}">
      <dgm:prSet/>
      <dgm:spPr/>
      <dgm:t>
        <a:bodyPr/>
        <a:lstStyle/>
        <a:p>
          <a:endParaRPr lang="it-IT"/>
        </a:p>
      </dgm:t>
    </dgm:pt>
    <dgm:pt modelId="{46558B5D-84BE-4BD3-B2A6-56E5C0415E5B}">
      <dgm:prSet phldrT="[Testo]"/>
      <dgm:spPr/>
      <dgm:t>
        <a:bodyPr/>
        <a:lstStyle/>
        <a:p>
          <a:r>
            <a:rPr lang="it-IT" dirty="0" smtClean="0"/>
            <a:t>2</a:t>
          </a:r>
        </a:p>
        <a:p>
          <a:r>
            <a:rPr lang="it-IT" dirty="0" err="1" smtClean="0"/>
            <a:t>section</a:t>
          </a:r>
          <a:endParaRPr lang="it-IT" dirty="0"/>
        </a:p>
      </dgm:t>
    </dgm:pt>
    <dgm:pt modelId="{E95D40BE-8DED-4F8D-90F6-D0C370FDF13F}" type="parTrans" cxnId="{340F2A0B-05FD-4217-8804-5BBADA4FFA0A}">
      <dgm:prSet/>
      <dgm:spPr/>
      <dgm:t>
        <a:bodyPr/>
        <a:lstStyle/>
        <a:p>
          <a:endParaRPr lang="it-IT"/>
        </a:p>
      </dgm:t>
    </dgm:pt>
    <dgm:pt modelId="{5210F25E-8F5C-4FF8-B6BD-1C65AF258C9E}" type="sibTrans" cxnId="{340F2A0B-05FD-4217-8804-5BBADA4FFA0A}">
      <dgm:prSet/>
      <dgm:spPr/>
      <dgm:t>
        <a:bodyPr/>
        <a:lstStyle/>
        <a:p>
          <a:endParaRPr lang="it-IT"/>
        </a:p>
      </dgm:t>
    </dgm:pt>
    <dgm:pt modelId="{D80A2DA6-3F82-4441-9A63-C88355F2A291}">
      <dgm:prSet phldrT="[Testo]"/>
      <dgm:spPr/>
      <dgm:t>
        <a:bodyPr/>
        <a:lstStyle/>
        <a:p>
          <a:r>
            <a:rPr lang="it-IT" dirty="0" smtClean="0"/>
            <a:t>44 </a:t>
          </a:r>
          <a:r>
            <a:rPr lang="it-IT" dirty="0" err="1" smtClean="0"/>
            <a:t>pupils</a:t>
          </a:r>
          <a:endParaRPr lang="it-IT" dirty="0" smtClean="0"/>
        </a:p>
        <a:p>
          <a:endParaRPr lang="it-IT" dirty="0"/>
        </a:p>
      </dgm:t>
    </dgm:pt>
    <dgm:pt modelId="{AD6A51CC-A35D-4AD6-BAD3-DD93DBFDEA28}" type="parTrans" cxnId="{28F535F8-BD0E-42CA-A50D-6759E57EFC75}">
      <dgm:prSet/>
      <dgm:spPr/>
      <dgm:t>
        <a:bodyPr/>
        <a:lstStyle/>
        <a:p>
          <a:endParaRPr lang="it-IT"/>
        </a:p>
      </dgm:t>
    </dgm:pt>
    <dgm:pt modelId="{9BA46561-63B2-41C4-B911-4AA416012187}" type="sibTrans" cxnId="{28F535F8-BD0E-42CA-A50D-6759E57EFC75}">
      <dgm:prSet/>
      <dgm:spPr/>
      <dgm:t>
        <a:bodyPr/>
        <a:lstStyle/>
        <a:p>
          <a:endParaRPr lang="it-IT"/>
        </a:p>
      </dgm:t>
    </dgm:pt>
    <dgm:pt modelId="{A2E2F362-E955-4DB7-98EA-CF4AEB2234ED}">
      <dgm:prSet/>
      <dgm:spPr/>
      <dgm:t>
        <a:bodyPr/>
        <a:lstStyle/>
        <a:p>
          <a:r>
            <a:rPr lang="it-IT" dirty="0" smtClean="0"/>
            <a:t>4 </a:t>
          </a:r>
          <a:r>
            <a:rPr lang="it-IT" dirty="0" err="1" smtClean="0"/>
            <a:t>teachers</a:t>
          </a:r>
          <a:endParaRPr lang="it-IT" dirty="0"/>
        </a:p>
      </dgm:t>
    </dgm:pt>
    <dgm:pt modelId="{D886A2A3-85F7-49B5-ABCB-D6C00D40ABE4}" type="parTrans" cxnId="{71348A0A-5846-440E-852A-960EDBF8A2D1}">
      <dgm:prSet/>
      <dgm:spPr/>
      <dgm:t>
        <a:bodyPr/>
        <a:lstStyle/>
        <a:p>
          <a:endParaRPr lang="it-IT"/>
        </a:p>
      </dgm:t>
    </dgm:pt>
    <dgm:pt modelId="{30484327-A8AB-4F0D-B3FD-0C692EE30048}" type="sibTrans" cxnId="{71348A0A-5846-440E-852A-960EDBF8A2D1}">
      <dgm:prSet/>
      <dgm:spPr/>
      <dgm:t>
        <a:bodyPr/>
        <a:lstStyle/>
        <a:p>
          <a:endParaRPr lang="it-IT"/>
        </a:p>
      </dgm:t>
    </dgm:pt>
    <dgm:pt modelId="{C3D6BDA9-C0E1-455C-910E-E939EB279ECA}" type="pres">
      <dgm:prSet presAssocID="{FEA15910-612C-47EA-8229-F0E737CAC357}" presName="linearFlow" presStyleCnt="0">
        <dgm:presLayoutVars>
          <dgm:resizeHandles val="exact"/>
        </dgm:presLayoutVars>
      </dgm:prSet>
      <dgm:spPr/>
    </dgm:pt>
    <dgm:pt modelId="{417DCD25-9D4D-4568-AF3C-A1E62AEC743C}" type="pres">
      <dgm:prSet presAssocID="{9F9D2E3F-4C9E-48AD-A468-E69E4B9584BC}" presName="node" presStyleLbl="node1" presStyleIdx="0" presStyleCnt="4">
        <dgm:presLayoutVars>
          <dgm:bulletEnabled val="1"/>
        </dgm:presLayoutVars>
      </dgm:prSet>
      <dgm:spPr/>
      <dgm:t>
        <a:bodyPr/>
        <a:lstStyle/>
        <a:p>
          <a:endParaRPr lang="it-IT"/>
        </a:p>
      </dgm:t>
    </dgm:pt>
    <dgm:pt modelId="{44D55175-498B-47C9-815C-CE33218415CC}" type="pres">
      <dgm:prSet presAssocID="{364563AF-B119-4F12-9522-9A1E219994A2}" presName="sibTrans" presStyleLbl="sibTrans2D1" presStyleIdx="0" presStyleCnt="3"/>
      <dgm:spPr/>
      <dgm:t>
        <a:bodyPr/>
        <a:lstStyle/>
        <a:p>
          <a:endParaRPr lang="it-IT"/>
        </a:p>
      </dgm:t>
    </dgm:pt>
    <dgm:pt modelId="{EF6023ED-AA10-468E-BE6A-A9418889C37B}" type="pres">
      <dgm:prSet presAssocID="{364563AF-B119-4F12-9522-9A1E219994A2}" presName="connectorText" presStyleLbl="sibTrans2D1" presStyleIdx="0" presStyleCnt="3"/>
      <dgm:spPr/>
      <dgm:t>
        <a:bodyPr/>
        <a:lstStyle/>
        <a:p>
          <a:endParaRPr lang="it-IT"/>
        </a:p>
      </dgm:t>
    </dgm:pt>
    <dgm:pt modelId="{7E8DA28C-7779-4A89-9613-528A89D6FC09}" type="pres">
      <dgm:prSet presAssocID="{46558B5D-84BE-4BD3-B2A6-56E5C0415E5B}" presName="node" presStyleLbl="node1" presStyleIdx="1" presStyleCnt="4">
        <dgm:presLayoutVars>
          <dgm:bulletEnabled val="1"/>
        </dgm:presLayoutVars>
      </dgm:prSet>
      <dgm:spPr/>
      <dgm:t>
        <a:bodyPr/>
        <a:lstStyle/>
        <a:p>
          <a:endParaRPr lang="it-IT"/>
        </a:p>
      </dgm:t>
    </dgm:pt>
    <dgm:pt modelId="{2EFC9324-7F67-4EA8-B792-2568CBE1B076}" type="pres">
      <dgm:prSet presAssocID="{5210F25E-8F5C-4FF8-B6BD-1C65AF258C9E}" presName="sibTrans" presStyleLbl="sibTrans2D1" presStyleIdx="1" presStyleCnt="3"/>
      <dgm:spPr/>
      <dgm:t>
        <a:bodyPr/>
        <a:lstStyle/>
        <a:p>
          <a:endParaRPr lang="it-IT"/>
        </a:p>
      </dgm:t>
    </dgm:pt>
    <dgm:pt modelId="{8C548FF2-3230-48E4-8FC8-B5B98B7C56BC}" type="pres">
      <dgm:prSet presAssocID="{5210F25E-8F5C-4FF8-B6BD-1C65AF258C9E}" presName="connectorText" presStyleLbl="sibTrans2D1" presStyleIdx="1" presStyleCnt="3"/>
      <dgm:spPr/>
      <dgm:t>
        <a:bodyPr/>
        <a:lstStyle/>
        <a:p>
          <a:endParaRPr lang="it-IT"/>
        </a:p>
      </dgm:t>
    </dgm:pt>
    <dgm:pt modelId="{DA2C9A25-F22F-448B-AFD8-49DE8B2FCC90}" type="pres">
      <dgm:prSet presAssocID="{D80A2DA6-3F82-4441-9A63-C88355F2A291}" presName="node" presStyleLbl="node1" presStyleIdx="2" presStyleCnt="4">
        <dgm:presLayoutVars>
          <dgm:bulletEnabled val="1"/>
        </dgm:presLayoutVars>
      </dgm:prSet>
      <dgm:spPr/>
      <dgm:t>
        <a:bodyPr/>
        <a:lstStyle/>
        <a:p>
          <a:endParaRPr lang="it-IT"/>
        </a:p>
      </dgm:t>
    </dgm:pt>
    <dgm:pt modelId="{A6154E65-CCD2-4AFF-8858-A5F3A735F548}" type="pres">
      <dgm:prSet presAssocID="{9BA46561-63B2-41C4-B911-4AA416012187}" presName="sibTrans" presStyleLbl="sibTrans2D1" presStyleIdx="2" presStyleCnt="3"/>
      <dgm:spPr/>
      <dgm:t>
        <a:bodyPr/>
        <a:lstStyle/>
        <a:p>
          <a:endParaRPr lang="it-IT"/>
        </a:p>
      </dgm:t>
    </dgm:pt>
    <dgm:pt modelId="{08FEE955-9EFD-43FA-AB08-3DF9B435A913}" type="pres">
      <dgm:prSet presAssocID="{9BA46561-63B2-41C4-B911-4AA416012187}" presName="connectorText" presStyleLbl="sibTrans2D1" presStyleIdx="2" presStyleCnt="3"/>
      <dgm:spPr/>
      <dgm:t>
        <a:bodyPr/>
        <a:lstStyle/>
        <a:p>
          <a:endParaRPr lang="it-IT"/>
        </a:p>
      </dgm:t>
    </dgm:pt>
    <dgm:pt modelId="{8E82B6FE-CB91-4477-B698-0357E2281C54}" type="pres">
      <dgm:prSet presAssocID="{A2E2F362-E955-4DB7-98EA-CF4AEB2234ED}" presName="node" presStyleLbl="node1" presStyleIdx="3" presStyleCnt="4">
        <dgm:presLayoutVars>
          <dgm:bulletEnabled val="1"/>
        </dgm:presLayoutVars>
      </dgm:prSet>
      <dgm:spPr/>
      <dgm:t>
        <a:bodyPr/>
        <a:lstStyle/>
        <a:p>
          <a:endParaRPr lang="it-IT"/>
        </a:p>
      </dgm:t>
    </dgm:pt>
  </dgm:ptLst>
  <dgm:cxnLst>
    <dgm:cxn modelId="{C290AE61-BADD-4756-BD70-A9084147772A}" type="presOf" srcId="{FEA15910-612C-47EA-8229-F0E737CAC357}" destId="{C3D6BDA9-C0E1-455C-910E-E939EB279ECA}" srcOrd="0" destOrd="0" presId="urn:microsoft.com/office/officeart/2005/8/layout/process2"/>
    <dgm:cxn modelId="{0A87F9E7-DB5A-4180-ABDF-5E4AFBCB9A7E}" type="presOf" srcId="{364563AF-B119-4F12-9522-9A1E219994A2}" destId="{EF6023ED-AA10-468E-BE6A-A9418889C37B}" srcOrd="1" destOrd="0" presId="urn:microsoft.com/office/officeart/2005/8/layout/process2"/>
    <dgm:cxn modelId="{D9269C4F-4AA9-4D06-A760-B89C07CEFCD3}" type="presOf" srcId="{9BA46561-63B2-41C4-B911-4AA416012187}" destId="{A6154E65-CCD2-4AFF-8858-A5F3A735F548}" srcOrd="0" destOrd="0" presId="urn:microsoft.com/office/officeart/2005/8/layout/process2"/>
    <dgm:cxn modelId="{CB5B4539-BCD2-4402-9BBE-3FE5A6229CDB}" type="presOf" srcId="{46558B5D-84BE-4BD3-B2A6-56E5C0415E5B}" destId="{7E8DA28C-7779-4A89-9613-528A89D6FC09}" srcOrd="0" destOrd="0" presId="urn:microsoft.com/office/officeart/2005/8/layout/process2"/>
    <dgm:cxn modelId="{71348A0A-5846-440E-852A-960EDBF8A2D1}" srcId="{FEA15910-612C-47EA-8229-F0E737CAC357}" destId="{A2E2F362-E955-4DB7-98EA-CF4AEB2234ED}" srcOrd="3" destOrd="0" parTransId="{D886A2A3-85F7-49B5-ABCB-D6C00D40ABE4}" sibTransId="{30484327-A8AB-4F0D-B3FD-0C692EE30048}"/>
    <dgm:cxn modelId="{F993FA45-A95F-47D9-8840-5B30C15607BF}" srcId="{FEA15910-612C-47EA-8229-F0E737CAC357}" destId="{9F9D2E3F-4C9E-48AD-A468-E69E4B9584BC}" srcOrd="0" destOrd="0" parTransId="{D297A952-9E8E-483F-A669-E1EAED8A4D4B}" sibTransId="{364563AF-B119-4F12-9522-9A1E219994A2}"/>
    <dgm:cxn modelId="{8560E165-C126-4BB6-9964-A2D0B88EBEB0}" type="presOf" srcId="{5210F25E-8F5C-4FF8-B6BD-1C65AF258C9E}" destId="{2EFC9324-7F67-4EA8-B792-2568CBE1B076}" srcOrd="0" destOrd="0" presId="urn:microsoft.com/office/officeart/2005/8/layout/process2"/>
    <dgm:cxn modelId="{3FAB3A2E-F794-4331-B1C9-CBB2619E74FD}" type="presOf" srcId="{A2E2F362-E955-4DB7-98EA-CF4AEB2234ED}" destId="{8E82B6FE-CB91-4477-B698-0357E2281C54}" srcOrd="0" destOrd="0" presId="urn:microsoft.com/office/officeart/2005/8/layout/process2"/>
    <dgm:cxn modelId="{78A64A00-FE27-45FC-9788-686CFACE7489}" type="presOf" srcId="{9BA46561-63B2-41C4-B911-4AA416012187}" destId="{08FEE955-9EFD-43FA-AB08-3DF9B435A913}" srcOrd="1" destOrd="0" presId="urn:microsoft.com/office/officeart/2005/8/layout/process2"/>
    <dgm:cxn modelId="{28F535F8-BD0E-42CA-A50D-6759E57EFC75}" srcId="{FEA15910-612C-47EA-8229-F0E737CAC357}" destId="{D80A2DA6-3F82-4441-9A63-C88355F2A291}" srcOrd="2" destOrd="0" parTransId="{AD6A51CC-A35D-4AD6-BAD3-DD93DBFDEA28}" sibTransId="{9BA46561-63B2-41C4-B911-4AA416012187}"/>
    <dgm:cxn modelId="{03F482B3-1BCC-4388-B9B2-E2911E9EDDF8}" type="presOf" srcId="{9F9D2E3F-4C9E-48AD-A468-E69E4B9584BC}" destId="{417DCD25-9D4D-4568-AF3C-A1E62AEC743C}" srcOrd="0" destOrd="0" presId="urn:microsoft.com/office/officeart/2005/8/layout/process2"/>
    <dgm:cxn modelId="{340F2A0B-05FD-4217-8804-5BBADA4FFA0A}" srcId="{FEA15910-612C-47EA-8229-F0E737CAC357}" destId="{46558B5D-84BE-4BD3-B2A6-56E5C0415E5B}" srcOrd="1" destOrd="0" parTransId="{E95D40BE-8DED-4F8D-90F6-D0C370FDF13F}" sibTransId="{5210F25E-8F5C-4FF8-B6BD-1C65AF258C9E}"/>
    <dgm:cxn modelId="{31361E91-B694-47A6-9B81-64C5D3380B2D}" type="presOf" srcId="{D80A2DA6-3F82-4441-9A63-C88355F2A291}" destId="{DA2C9A25-F22F-448B-AFD8-49DE8B2FCC90}" srcOrd="0" destOrd="0" presId="urn:microsoft.com/office/officeart/2005/8/layout/process2"/>
    <dgm:cxn modelId="{1C69F8C7-40C0-4776-9A5E-847E012DE1AA}" type="presOf" srcId="{364563AF-B119-4F12-9522-9A1E219994A2}" destId="{44D55175-498B-47C9-815C-CE33218415CC}" srcOrd="0" destOrd="0" presId="urn:microsoft.com/office/officeart/2005/8/layout/process2"/>
    <dgm:cxn modelId="{68FEF7A7-C4F3-49C0-80FB-2BE48E2A605F}" type="presOf" srcId="{5210F25E-8F5C-4FF8-B6BD-1C65AF258C9E}" destId="{8C548FF2-3230-48E4-8FC8-B5B98B7C56BC}" srcOrd="1" destOrd="0" presId="urn:microsoft.com/office/officeart/2005/8/layout/process2"/>
    <dgm:cxn modelId="{A04BF044-603A-4BE3-B8D4-AB459819E8B7}" type="presParOf" srcId="{C3D6BDA9-C0E1-455C-910E-E939EB279ECA}" destId="{417DCD25-9D4D-4568-AF3C-A1E62AEC743C}" srcOrd="0" destOrd="0" presId="urn:microsoft.com/office/officeart/2005/8/layout/process2"/>
    <dgm:cxn modelId="{5DE84CC9-C16B-417B-923D-57058891902B}" type="presParOf" srcId="{C3D6BDA9-C0E1-455C-910E-E939EB279ECA}" destId="{44D55175-498B-47C9-815C-CE33218415CC}" srcOrd="1" destOrd="0" presId="urn:microsoft.com/office/officeart/2005/8/layout/process2"/>
    <dgm:cxn modelId="{84B50CC8-827B-4605-94CD-3FCDF4C34FE8}" type="presParOf" srcId="{44D55175-498B-47C9-815C-CE33218415CC}" destId="{EF6023ED-AA10-468E-BE6A-A9418889C37B}" srcOrd="0" destOrd="0" presId="urn:microsoft.com/office/officeart/2005/8/layout/process2"/>
    <dgm:cxn modelId="{512FF96D-A1B6-4D86-AB30-2E62F839AF6E}" type="presParOf" srcId="{C3D6BDA9-C0E1-455C-910E-E939EB279ECA}" destId="{7E8DA28C-7779-4A89-9613-528A89D6FC09}" srcOrd="2" destOrd="0" presId="urn:microsoft.com/office/officeart/2005/8/layout/process2"/>
    <dgm:cxn modelId="{40C0F7B4-1A15-45D1-BE63-0037E0A6477C}" type="presParOf" srcId="{C3D6BDA9-C0E1-455C-910E-E939EB279ECA}" destId="{2EFC9324-7F67-4EA8-B792-2568CBE1B076}" srcOrd="3" destOrd="0" presId="urn:microsoft.com/office/officeart/2005/8/layout/process2"/>
    <dgm:cxn modelId="{A7E9A670-3D9D-414F-91F9-9C74FDB55B70}" type="presParOf" srcId="{2EFC9324-7F67-4EA8-B792-2568CBE1B076}" destId="{8C548FF2-3230-48E4-8FC8-B5B98B7C56BC}" srcOrd="0" destOrd="0" presId="urn:microsoft.com/office/officeart/2005/8/layout/process2"/>
    <dgm:cxn modelId="{F417B13E-D81C-41BA-831C-498A23E76092}" type="presParOf" srcId="{C3D6BDA9-C0E1-455C-910E-E939EB279ECA}" destId="{DA2C9A25-F22F-448B-AFD8-49DE8B2FCC90}" srcOrd="4" destOrd="0" presId="urn:microsoft.com/office/officeart/2005/8/layout/process2"/>
    <dgm:cxn modelId="{939C1149-D1DC-4ECB-A4F0-57179D90A96E}" type="presParOf" srcId="{C3D6BDA9-C0E1-455C-910E-E939EB279ECA}" destId="{A6154E65-CCD2-4AFF-8858-A5F3A735F548}" srcOrd="5" destOrd="0" presId="urn:microsoft.com/office/officeart/2005/8/layout/process2"/>
    <dgm:cxn modelId="{23BAAE00-C890-4305-8C66-FE86E389462A}" type="presParOf" srcId="{A6154E65-CCD2-4AFF-8858-A5F3A735F548}" destId="{08FEE955-9EFD-43FA-AB08-3DF9B435A913}" srcOrd="0" destOrd="0" presId="urn:microsoft.com/office/officeart/2005/8/layout/process2"/>
    <dgm:cxn modelId="{435AA3ED-B1FC-4A60-BEF1-25E0E4694847}" type="presParOf" srcId="{C3D6BDA9-C0E1-455C-910E-E939EB279ECA}" destId="{8E82B6FE-CB91-4477-B698-0357E2281C54}" srcOrd="6" destOrd="0" presId="urn:microsoft.com/office/officeart/2005/8/layout/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2BC243E-7AC7-4984-8265-602704A0DAE4}" type="doc">
      <dgm:prSet loTypeId="urn:microsoft.com/office/officeart/2005/8/layout/process2" loCatId="process" qsTypeId="urn:microsoft.com/office/officeart/2005/8/quickstyle/3d3" qsCatId="3D" csTypeId="urn:microsoft.com/office/officeart/2005/8/colors/colorful5" csCatId="colorful" phldr="1"/>
      <dgm:spPr/>
    </dgm:pt>
    <dgm:pt modelId="{E0194BF6-E4C0-4BCA-9D7B-0193B7AFFD90}">
      <dgm:prSet phldrT="[Testo]"/>
      <dgm:spPr/>
      <dgm:t>
        <a:bodyPr/>
        <a:lstStyle/>
        <a:p>
          <a:r>
            <a:rPr lang="it-IT" dirty="0" err="1" smtClean="0"/>
            <a:t>Primary</a:t>
          </a:r>
          <a:r>
            <a:rPr lang="it-IT" dirty="0" smtClean="0"/>
            <a:t> </a:t>
          </a:r>
          <a:r>
            <a:rPr lang="it-IT" dirty="0" err="1" smtClean="0"/>
            <a:t>school</a:t>
          </a:r>
          <a:endParaRPr lang="it-IT" dirty="0"/>
        </a:p>
      </dgm:t>
    </dgm:pt>
    <dgm:pt modelId="{DDDA143C-1DED-4DFD-9641-ECC8B845594B}" type="parTrans" cxnId="{97BD7364-BA7C-450F-88CC-48A5FC21BE1F}">
      <dgm:prSet/>
      <dgm:spPr/>
      <dgm:t>
        <a:bodyPr/>
        <a:lstStyle/>
        <a:p>
          <a:endParaRPr lang="it-IT"/>
        </a:p>
      </dgm:t>
    </dgm:pt>
    <dgm:pt modelId="{0C4DA010-BF32-46C3-A272-A55DE9821C8D}" type="sibTrans" cxnId="{97BD7364-BA7C-450F-88CC-48A5FC21BE1F}">
      <dgm:prSet/>
      <dgm:spPr/>
      <dgm:t>
        <a:bodyPr/>
        <a:lstStyle/>
        <a:p>
          <a:endParaRPr lang="it-IT"/>
        </a:p>
      </dgm:t>
    </dgm:pt>
    <dgm:pt modelId="{DBA20C31-7C85-4332-B290-8DF2A407DA42}">
      <dgm:prSet phldrT="[Testo]"/>
      <dgm:spPr/>
      <dgm:t>
        <a:bodyPr/>
        <a:lstStyle/>
        <a:p>
          <a:r>
            <a:rPr lang="it-IT" dirty="0" smtClean="0"/>
            <a:t>5 </a:t>
          </a:r>
          <a:r>
            <a:rPr lang="it-IT" dirty="0" err="1" smtClean="0"/>
            <a:t>classrooms</a:t>
          </a:r>
          <a:endParaRPr lang="it-IT" dirty="0"/>
        </a:p>
      </dgm:t>
    </dgm:pt>
    <dgm:pt modelId="{EC285004-9AA7-42DD-AF25-83E050B20AB1}" type="parTrans" cxnId="{7E5AF0C2-A505-42BE-9A89-F23E7A33709A}">
      <dgm:prSet/>
      <dgm:spPr/>
      <dgm:t>
        <a:bodyPr/>
        <a:lstStyle/>
        <a:p>
          <a:endParaRPr lang="it-IT"/>
        </a:p>
      </dgm:t>
    </dgm:pt>
    <dgm:pt modelId="{1A63999A-868E-4F00-9739-D1B9F2413875}" type="sibTrans" cxnId="{7E5AF0C2-A505-42BE-9A89-F23E7A33709A}">
      <dgm:prSet/>
      <dgm:spPr/>
      <dgm:t>
        <a:bodyPr/>
        <a:lstStyle/>
        <a:p>
          <a:endParaRPr lang="it-IT"/>
        </a:p>
      </dgm:t>
    </dgm:pt>
    <dgm:pt modelId="{C459D9BE-4522-44F0-A52B-8DFBDE306E7F}">
      <dgm:prSet phldrT="[Testo]"/>
      <dgm:spPr/>
      <dgm:t>
        <a:bodyPr/>
        <a:lstStyle/>
        <a:p>
          <a:r>
            <a:rPr lang="it-IT" dirty="0" smtClean="0"/>
            <a:t>75</a:t>
          </a:r>
        </a:p>
        <a:p>
          <a:r>
            <a:rPr lang="it-IT" dirty="0" err="1" smtClean="0"/>
            <a:t>pupils</a:t>
          </a:r>
          <a:endParaRPr lang="it-IT" dirty="0"/>
        </a:p>
      </dgm:t>
    </dgm:pt>
    <dgm:pt modelId="{F26BAED5-C439-4A2C-B6B4-21310D3530AE}" type="parTrans" cxnId="{76A569B6-A57C-49C9-BA87-B1F3DB125652}">
      <dgm:prSet/>
      <dgm:spPr/>
      <dgm:t>
        <a:bodyPr/>
        <a:lstStyle/>
        <a:p>
          <a:endParaRPr lang="it-IT"/>
        </a:p>
      </dgm:t>
    </dgm:pt>
    <dgm:pt modelId="{0F2A0F5C-2718-465B-9DC3-4CF131530DEA}" type="sibTrans" cxnId="{76A569B6-A57C-49C9-BA87-B1F3DB125652}">
      <dgm:prSet/>
      <dgm:spPr/>
      <dgm:t>
        <a:bodyPr/>
        <a:lstStyle/>
        <a:p>
          <a:endParaRPr lang="it-IT"/>
        </a:p>
      </dgm:t>
    </dgm:pt>
    <dgm:pt modelId="{AC246103-8C8B-4229-8417-D53FE2BE93CB}">
      <dgm:prSet/>
      <dgm:spPr/>
      <dgm:t>
        <a:bodyPr/>
        <a:lstStyle/>
        <a:p>
          <a:r>
            <a:rPr lang="it-IT" dirty="0" smtClean="0"/>
            <a:t>11 </a:t>
          </a:r>
        </a:p>
        <a:p>
          <a:r>
            <a:rPr lang="it-IT" dirty="0" err="1" smtClean="0"/>
            <a:t>teachers</a:t>
          </a:r>
          <a:endParaRPr lang="it-IT" dirty="0"/>
        </a:p>
      </dgm:t>
    </dgm:pt>
    <dgm:pt modelId="{F21E66A1-D271-4B78-9E70-A0A77B46ED31}" type="parTrans" cxnId="{C3B0A285-3985-4854-9D26-A7557CBB9B64}">
      <dgm:prSet/>
      <dgm:spPr/>
      <dgm:t>
        <a:bodyPr/>
        <a:lstStyle/>
        <a:p>
          <a:endParaRPr lang="it-IT"/>
        </a:p>
      </dgm:t>
    </dgm:pt>
    <dgm:pt modelId="{22061381-A2E9-4C67-83CC-F8C624EECA10}" type="sibTrans" cxnId="{C3B0A285-3985-4854-9D26-A7557CBB9B64}">
      <dgm:prSet/>
      <dgm:spPr/>
      <dgm:t>
        <a:bodyPr/>
        <a:lstStyle/>
        <a:p>
          <a:endParaRPr lang="it-IT"/>
        </a:p>
      </dgm:t>
    </dgm:pt>
    <dgm:pt modelId="{52942CDB-877E-43E8-9C69-E8A02F766D52}" type="pres">
      <dgm:prSet presAssocID="{82BC243E-7AC7-4984-8265-602704A0DAE4}" presName="linearFlow" presStyleCnt="0">
        <dgm:presLayoutVars>
          <dgm:resizeHandles val="exact"/>
        </dgm:presLayoutVars>
      </dgm:prSet>
      <dgm:spPr/>
    </dgm:pt>
    <dgm:pt modelId="{39A5BA46-B8C6-4D5D-95EE-1873A8794DC5}" type="pres">
      <dgm:prSet presAssocID="{E0194BF6-E4C0-4BCA-9D7B-0193B7AFFD90}" presName="node" presStyleLbl="node1" presStyleIdx="0" presStyleCnt="4" custLinFactNeighborX="1148" custLinFactNeighborY="14755">
        <dgm:presLayoutVars>
          <dgm:bulletEnabled val="1"/>
        </dgm:presLayoutVars>
      </dgm:prSet>
      <dgm:spPr/>
      <dgm:t>
        <a:bodyPr/>
        <a:lstStyle/>
        <a:p>
          <a:endParaRPr lang="it-IT"/>
        </a:p>
      </dgm:t>
    </dgm:pt>
    <dgm:pt modelId="{34051481-0F05-493B-9A92-A979758F8B2F}" type="pres">
      <dgm:prSet presAssocID="{0C4DA010-BF32-46C3-A272-A55DE9821C8D}" presName="sibTrans" presStyleLbl="sibTrans2D1" presStyleIdx="0" presStyleCnt="3" custLinFactNeighborX="-11076" custLinFactNeighborY="3330"/>
      <dgm:spPr/>
      <dgm:t>
        <a:bodyPr/>
        <a:lstStyle/>
        <a:p>
          <a:endParaRPr lang="it-IT"/>
        </a:p>
      </dgm:t>
    </dgm:pt>
    <dgm:pt modelId="{F0645A2A-F230-476C-B21E-9221B5E30F77}" type="pres">
      <dgm:prSet presAssocID="{0C4DA010-BF32-46C3-A272-A55DE9821C8D}" presName="connectorText" presStyleLbl="sibTrans2D1" presStyleIdx="0" presStyleCnt="3"/>
      <dgm:spPr/>
      <dgm:t>
        <a:bodyPr/>
        <a:lstStyle/>
        <a:p>
          <a:endParaRPr lang="it-IT"/>
        </a:p>
      </dgm:t>
    </dgm:pt>
    <dgm:pt modelId="{4C066704-DEA1-4BB1-A352-39201ADC80FA}" type="pres">
      <dgm:prSet presAssocID="{DBA20C31-7C85-4332-B290-8DF2A407DA42}" presName="node" presStyleLbl="node1" presStyleIdx="1" presStyleCnt="4">
        <dgm:presLayoutVars>
          <dgm:bulletEnabled val="1"/>
        </dgm:presLayoutVars>
      </dgm:prSet>
      <dgm:spPr/>
      <dgm:t>
        <a:bodyPr/>
        <a:lstStyle/>
        <a:p>
          <a:endParaRPr lang="it-IT"/>
        </a:p>
      </dgm:t>
    </dgm:pt>
    <dgm:pt modelId="{58A9CE35-69A7-4877-8D8F-D72A2C52BDF0}" type="pres">
      <dgm:prSet presAssocID="{1A63999A-868E-4F00-9739-D1B9F2413875}" presName="sibTrans" presStyleLbl="sibTrans2D1" presStyleIdx="1" presStyleCnt="3"/>
      <dgm:spPr/>
      <dgm:t>
        <a:bodyPr/>
        <a:lstStyle/>
        <a:p>
          <a:endParaRPr lang="it-IT"/>
        </a:p>
      </dgm:t>
    </dgm:pt>
    <dgm:pt modelId="{4875A623-F797-4B4D-8077-67B889612873}" type="pres">
      <dgm:prSet presAssocID="{1A63999A-868E-4F00-9739-D1B9F2413875}" presName="connectorText" presStyleLbl="sibTrans2D1" presStyleIdx="1" presStyleCnt="3"/>
      <dgm:spPr/>
      <dgm:t>
        <a:bodyPr/>
        <a:lstStyle/>
        <a:p>
          <a:endParaRPr lang="it-IT"/>
        </a:p>
      </dgm:t>
    </dgm:pt>
    <dgm:pt modelId="{9A6F8C05-D8C1-4BD8-A9D5-F10CF859BE48}" type="pres">
      <dgm:prSet presAssocID="{C459D9BE-4522-44F0-A52B-8DFBDE306E7F}" presName="node" presStyleLbl="node1" presStyleIdx="2" presStyleCnt="4">
        <dgm:presLayoutVars>
          <dgm:bulletEnabled val="1"/>
        </dgm:presLayoutVars>
      </dgm:prSet>
      <dgm:spPr/>
      <dgm:t>
        <a:bodyPr/>
        <a:lstStyle/>
        <a:p>
          <a:endParaRPr lang="it-IT"/>
        </a:p>
      </dgm:t>
    </dgm:pt>
    <dgm:pt modelId="{D8FF4EDB-6152-4AF1-A953-63D73B47F8FC}" type="pres">
      <dgm:prSet presAssocID="{0F2A0F5C-2718-465B-9DC3-4CF131530DEA}" presName="sibTrans" presStyleLbl="sibTrans2D1" presStyleIdx="2" presStyleCnt="3"/>
      <dgm:spPr/>
      <dgm:t>
        <a:bodyPr/>
        <a:lstStyle/>
        <a:p>
          <a:endParaRPr lang="it-IT"/>
        </a:p>
      </dgm:t>
    </dgm:pt>
    <dgm:pt modelId="{2555F2A4-998D-45B9-865B-DFFF2AF54F28}" type="pres">
      <dgm:prSet presAssocID="{0F2A0F5C-2718-465B-9DC3-4CF131530DEA}" presName="connectorText" presStyleLbl="sibTrans2D1" presStyleIdx="2" presStyleCnt="3"/>
      <dgm:spPr/>
      <dgm:t>
        <a:bodyPr/>
        <a:lstStyle/>
        <a:p>
          <a:endParaRPr lang="it-IT"/>
        </a:p>
      </dgm:t>
    </dgm:pt>
    <dgm:pt modelId="{6CECB482-DFCF-4566-A117-586C2F0F544C}" type="pres">
      <dgm:prSet presAssocID="{AC246103-8C8B-4229-8417-D53FE2BE93CB}" presName="node" presStyleLbl="node1" presStyleIdx="3" presStyleCnt="4">
        <dgm:presLayoutVars>
          <dgm:bulletEnabled val="1"/>
        </dgm:presLayoutVars>
      </dgm:prSet>
      <dgm:spPr/>
      <dgm:t>
        <a:bodyPr/>
        <a:lstStyle/>
        <a:p>
          <a:endParaRPr lang="it-IT"/>
        </a:p>
      </dgm:t>
    </dgm:pt>
  </dgm:ptLst>
  <dgm:cxnLst>
    <dgm:cxn modelId="{8184C196-8525-4AE2-B9C2-766A0640B366}" type="presOf" srcId="{E0194BF6-E4C0-4BCA-9D7B-0193B7AFFD90}" destId="{39A5BA46-B8C6-4D5D-95EE-1873A8794DC5}" srcOrd="0" destOrd="0" presId="urn:microsoft.com/office/officeart/2005/8/layout/process2"/>
    <dgm:cxn modelId="{8B786993-2FC9-4962-9F65-B9C2FD120C45}" type="presOf" srcId="{0C4DA010-BF32-46C3-A272-A55DE9821C8D}" destId="{34051481-0F05-493B-9A92-A979758F8B2F}" srcOrd="0" destOrd="0" presId="urn:microsoft.com/office/officeart/2005/8/layout/process2"/>
    <dgm:cxn modelId="{C3B0A285-3985-4854-9D26-A7557CBB9B64}" srcId="{82BC243E-7AC7-4984-8265-602704A0DAE4}" destId="{AC246103-8C8B-4229-8417-D53FE2BE93CB}" srcOrd="3" destOrd="0" parTransId="{F21E66A1-D271-4B78-9E70-A0A77B46ED31}" sibTransId="{22061381-A2E9-4C67-83CC-F8C624EECA10}"/>
    <dgm:cxn modelId="{0F5B45E2-BE92-4989-B876-25B58D12EB73}" type="presOf" srcId="{0F2A0F5C-2718-465B-9DC3-4CF131530DEA}" destId="{D8FF4EDB-6152-4AF1-A953-63D73B47F8FC}" srcOrd="0" destOrd="0" presId="urn:microsoft.com/office/officeart/2005/8/layout/process2"/>
    <dgm:cxn modelId="{D31B3EEF-C86C-4ACD-B172-A35828E1D611}" type="presOf" srcId="{AC246103-8C8B-4229-8417-D53FE2BE93CB}" destId="{6CECB482-DFCF-4566-A117-586C2F0F544C}" srcOrd="0" destOrd="0" presId="urn:microsoft.com/office/officeart/2005/8/layout/process2"/>
    <dgm:cxn modelId="{69C20789-F378-4FDF-8C07-7013947D83CC}" type="presOf" srcId="{1A63999A-868E-4F00-9739-D1B9F2413875}" destId="{4875A623-F797-4B4D-8077-67B889612873}" srcOrd="1" destOrd="0" presId="urn:microsoft.com/office/officeart/2005/8/layout/process2"/>
    <dgm:cxn modelId="{7B4BE2D4-626E-4105-AB91-70D9AA407A76}" type="presOf" srcId="{0C4DA010-BF32-46C3-A272-A55DE9821C8D}" destId="{F0645A2A-F230-476C-B21E-9221B5E30F77}" srcOrd="1" destOrd="0" presId="urn:microsoft.com/office/officeart/2005/8/layout/process2"/>
    <dgm:cxn modelId="{97BD7364-BA7C-450F-88CC-48A5FC21BE1F}" srcId="{82BC243E-7AC7-4984-8265-602704A0DAE4}" destId="{E0194BF6-E4C0-4BCA-9D7B-0193B7AFFD90}" srcOrd="0" destOrd="0" parTransId="{DDDA143C-1DED-4DFD-9641-ECC8B845594B}" sibTransId="{0C4DA010-BF32-46C3-A272-A55DE9821C8D}"/>
    <dgm:cxn modelId="{76A569B6-A57C-49C9-BA87-B1F3DB125652}" srcId="{82BC243E-7AC7-4984-8265-602704A0DAE4}" destId="{C459D9BE-4522-44F0-A52B-8DFBDE306E7F}" srcOrd="2" destOrd="0" parTransId="{F26BAED5-C439-4A2C-B6B4-21310D3530AE}" sibTransId="{0F2A0F5C-2718-465B-9DC3-4CF131530DEA}"/>
    <dgm:cxn modelId="{FA047FB0-086C-41E8-85B7-F55F5F667D17}" type="presOf" srcId="{0F2A0F5C-2718-465B-9DC3-4CF131530DEA}" destId="{2555F2A4-998D-45B9-865B-DFFF2AF54F28}" srcOrd="1" destOrd="0" presId="urn:microsoft.com/office/officeart/2005/8/layout/process2"/>
    <dgm:cxn modelId="{15FEB6E1-15A3-48D0-8FBA-702D5A993CB1}" type="presOf" srcId="{DBA20C31-7C85-4332-B290-8DF2A407DA42}" destId="{4C066704-DEA1-4BB1-A352-39201ADC80FA}" srcOrd="0" destOrd="0" presId="urn:microsoft.com/office/officeart/2005/8/layout/process2"/>
    <dgm:cxn modelId="{7F1EBF39-E15E-461D-ACF0-9A365A541DCC}" type="presOf" srcId="{1A63999A-868E-4F00-9739-D1B9F2413875}" destId="{58A9CE35-69A7-4877-8D8F-D72A2C52BDF0}" srcOrd="0" destOrd="0" presId="urn:microsoft.com/office/officeart/2005/8/layout/process2"/>
    <dgm:cxn modelId="{3B718119-667A-45F6-99B5-1A97284C0014}" type="presOf" srcId="{C459D9BE-4522-44F0-A52B-8DFBDE306E7F}" destId="{9A6F8C05-D8C1-4BD8-A9D5-F10CF859BE48}" srcOrd="0" destOrd="0" presId="urn:microsoft.com/office/officeart/2005/8/layout/process2"/>
    <dgm:cxn modelId="{5318A51A-35D5-41D7-940B-DB3048E561A7}" type="presOf" srcId="{82BC243E-7AC7-4984-8265-602704A0DAE4}" destId="{52942CDB-877E-43E8-9C69-E8A02F766D52}" srcOrd="0" destOrd="0" presId="urn:microsoft.com/office/officeart/2005/8/layout/process2"/>
    <dgm:cxn modelId="{7E5AF0C2-A505-42BE-9A89-F23E7A33709A}" srcId="{82BC243E-7AC7-4984-8265-602704A0DAE4}" destId="{DBA20C31-7C85-4332-B290-8DF2A407DA42}" srcOrd="1" destOrd="0" parTransId="{EC285004-9AA7-42DD-AF25-83E050B20AB1}" sibTransId="{1A63999A-868E-4F00-9739-D1B9F2413875}"/>
    <dgm:cxn modelId="{155C218C-5C40-4E5E-964F-013D259A430D}" type="presParOf" srcId="{52942CDB-877E-43E8-9C69-E8A02F766D52}" destId="{39A5BA46-B8C6-4D5D-95EE-1873A8794DC5}" srcOrd="0" destOrd="0" presId="urn:microsoft.com/office/officeart/2005/8/layout/process2"/>
    <dgm:cxn modelId="{B1FD4117-2F24-455B-9002-068B44ADCC12}" type="presParOf" srcId="{52942CDB-877E-43E8-9C69-E8A02F766D52}" destId="{34051481-0F05-493B-9A92-A979758F8B2F}" srcOrd="1" destOrd="0" presId="urn:microsoft.com/office/officeart/2005/8/layout/process2"/>
    <dgm:cxn modelId="{AFEC6190-EFCE-496D-A24F-3F25D4B6F3D7}" type="presParOf" srcId="{34051481-0F05-493B-9A92-A979758F8B2F}" destId="{F0645A2A-F230-476C-B21E-9221B5E30F77}" srcOrd="0" destOrd="0" presId="urn:microsoft.com/office/officeart/2005/8/layout/process2"/>
    <dgm:cxn modelId="{576AEA20-3870-4938-AC5D-D35209B164C6}" type="presParOf" srcId="{52942CDB-877E-43E8-9C69-E8A02F766D52}" destId="{4C066704-DEA1-4BB1-A352-39201ADC80FA}" srcOrd="2" destOrd="0" presId="urn:microsoft.com/office/officeart/2005/8/layout/process2"/>
    <dgm:cxn modelId="{EE292807-3E44-48FA-B7B0-CAF0C166CD93}" type="presParOf" srcId="{52942CDB-877E-43E8-9C69-E8A02F766D52}" destId="{58A9CE35-69A7-4877-8D8F-D72A2C52BDF0}" srcOrd="3" destOrd="0" presId="urn:microsoft.com/office/officeart/2005/8/layout/process2"/>
    <dgm:cxn modelId="{009443E7-F7DD-4587-8C52-15B384206D81}" type="presParOf" srcId="{58A9CE35-69A7-4877-8D8F-D72A2C52BDF0}" destId="{4875A623-F797-4B4D-8077-67B889612873}" srcOrd="0" destOrd="0" presId="urn:microsoft.com/office/officeart/2005/8/layout/process2"/>
    <dgm:cxn modelId="{DA9C1B64-B6E4-46AC-8825-0EFED60F98AF}" type="presParOf" srcId="{52942CDB-877E-43E8-9C69-E8A02F766D52}" destId="{9A6F8C05-D8C1-4BD8-A9D5-F10CF859BE48}" srcOrd="4" destOrd="0" presId="urn:microsoft.com/office/officeart/2005/8/layout/process2"/>
    <dgm:cxn modelId="{538DC317-C742-4584-862B-C8761ECCA872}" type="presParOf" srcId="{52942CDB-877E-43E8-9C69-E8A02F766D52}" destId="{D8FF4EDB-6152-4AF1-A953-63D73B47F8FC}" srcOrd="5" destOrd="0" presId="urn:microsoft.com/office/officeart/2005/8/layout/process2"/>
    <dgm:cxn modelId="{AE431720-A959-4527-80CE-9EB69EEB00C8}" type="presParOf" srcId="{D8FF4EDB-6152-4AF1-A953-63D73B47F8FC}" destId="{2555F2A4-998D-45B9-865B-DFFF2AF54F28}" srcOrd="0" destOrd="0" presId="urn:microsoft.com/office/officeart/2005/8/layout/process2"/>
    <dgm:cxn modelId="{40E40B17-76AD-4F22-969B-4EA83783841C}" type="presParOf" srcId="{52942CDB-877E-43E8-9C69-E8A02F766D52}" destId="{6CECB482-DFCF-4566-A117-586C2F0F544C}" srcOrd="6" destOrd="0" presId="urn:microsoft.com/office/officeart/2005/8/layout/process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2F4EA29-A957-4D21-90AA-C26A5B870113}" type="doc">
      <dgm:prSet loTypeId="urn:microsoft.com/office/officeart/2005/8/layout/process2" loCatId="process" qsTypeId="urn:microsoft.com/office/officeart/2005/8/quickstyle/3d2" qsCatId="3D" csTypeId="urn:microsoft.com/office/officeart/2005/8/colors/accent1_2" csCatId="accent1" phldr="1"/>
      <dgm:spPr/>
    </dgm:pt>
    <dgm:pt modelId="{0C2F9D85-3CB7-46E3-9A4B-DB1C6EF2AC02}">
      <dgm:prSet phldrT="[Testo]"/>
      <dgm:spPr/>
      <dgm:t>
        <a:bodyPr/>
        <a:lstStyle/>
        <a:p>
          <a:r>
            <a:rPr lang="it-IT" dirty="0" smtClean="0"/>
            <a:t>Junior </a:t>
          </a:r>
          <a:r>
            <a:rPr lang="it-IT" dirty="0" err="1" smtClean="0"/>
            <a:t>secondary</a:t>
          </a:r>
          <a:r>
            <a:rPr lang="it-IT" dirty="0" smtClean="0"/>
            <a:t> </a:t>
          </a:r>
          <a:r>
            <a:rPr lang="it-IT" dirty="0" err="1" smtClean="0"/>
            <a:t>school</a:t>
          </a:r>
          <a:endParaRPr lang="it-IT" dirty="0"/>
        </a:p>
      </dgm:t>
    </dgm:pt>
    <dgm:pt modelId="{E01CE369-0577-489E-B286-05DF5973173A}" type="parTrans" cxnId="{04E5B73D-A62C-4C4D-96FD-4897358C5298}">
      <dgm:prSet/>
      <dgm:spPr/>
      <dgm:t>
        <a:bodyPr/>
        <a:lstStyle/>
        <a:p>
          <a:endParaRPr lang="it-IT"/>
        </a:p>
      </dgm:t>
    </dgm:pt>
    <dgm:pt modelId="{6C72DE95-CC0B-4067-B880-AEE2EB70272E}" type="sibTrans" cxnId="{04E5B73D-A62C-4C4D-96FD-4897358C5298}">
      <dgm:prSet/>
      <dgm:spPr/>
      <dgm:t>
        <a:bodyPr/>
        <a:lstStyle/>
        <a:p>
          <a:endParaRPr lang="it-IT"/>
        </a:p>
      </dgm:t>
    </dgm:pt>
    <dgm:pt modelId="{86AF6A05-52DD-4D3A-887E-6DB873C93A5F}">
      <dgm:prSet phldrT="[Testo]"/>
      <dgm:spPr/>
      <dgm:t>
        <a:bodyPr/>
        <a:lstStyle/>
        <a:p>
          <a:r>
            <a:rPr lang="it-IT" dirty="0" smtClean="0"/>
            <a:t>3</a:t>
          </a:r>
        </a:p>
        <a:p>
          <a:r>
            <a:rPr lang="it-IT" dirty="0" err="1" smtClean="0"/>
            <a:t>classrooms</a:t>
          </a:r>
          <a:endParaRPr lang="it-IT" dirty="0"/>
        </a:p>
      </dgm:t>
    </dgm:pt>
    <dgm:pt modelId="{A69A1455-A1A7-4A99-92CC-B3A67723EBE6}" type="parTrans" cxnId="{EC3E827C-ECBB-4A1B-B559-6D6CC8296424}">
      <dgm:prSet/>
      <dgm:spPr/>
      <dgm:t>
        <a:bodyPr/>
        <a:lstStyle/>
        <a:p>
          <a:endParaRPr lang="it-IT"/>
        </a:p>
      </dgm:t>
    </dgm:pt>
    <dgm:pt modelId="{B0840B3E-6C48-4693-8603-95B36B91D712}" type="sibTrans" cxnId="{EC3E827C-ECBB-4A1B-B559-6D6CC8296424}">
      <dgm:prSet/>
      <dgm:spPr/>
      <dgm:t>
        <a:bodyPr/>
        <a:lstStyle/>
        <a:p>
          <a:endParaRPr lang="it-IT"/>
        </a:p>
      </dgm:t>
    </dgm:pt>
    <dgm:pt modelId="{6BE026D8-A250-4F97-A9FB-9361BB437BAD}">
      <dgm:prSet phldrT="[Testo]"/>
      <dgm:spPr/>
      <dgm:t>
        <a:bodyPr/>
        <a:lstStyle/>
        <a:p>
          <a:r>
            <a:rPr lang="it-IT" dirty="0" smtClean="0"/>
            <a:t>69</a:t>
          </a:r>
        </a:p>
        <a:p>
          <a:r>
            <a:rPr lang="it-IT" dirty="0" err="1" smtClean="0"/>
            <a:t>pupils</a:t>
          </a:r>
          <a:endParaRPr lang="it-IT" dirty="0"/>
        </a:p>
      </dgm:t>
    </dgm:pt>
    <dgm:pt modelId="{A56F51AD-61E5-4CA7-8B54-522E2DAC9138}" type="parTrans" cxnId="{E28BD981-36B3-418F-8C34-E40EDC2D497F}">
      <dgm:prSet/>
      <dgm:spPr/>
      <dgm:t>
        <a:bodyPr/>
        <a:lstStyle/>
        <a:p>
          <a:endParaRPr lang="it-IT"/>
        </a:p>
      </dgm:t>
    </dgm:pt>
    <dgm:pt modelId="{A1C97360-7B25-4149-BDE9-62AE166A02A6}" type="sibTrans" cxnId="{E28BD981-36B3-418F-8C34-E40EDC2D497F}">
      <dgm:prSet/>
      <dgm:spPr/>
      <dgm:t>
        <a:bodyPr/>
        <a:lstStyle/>
        <a:p>
          <a:endParaRPr lang="it-IT"/>
        </a:p>
      </dgm:t>
    </dgm:pt>
    <dgm:pt modelId="{B5151A68-8D67-49EC-A7F8-919480151D76}">
      <dgm:prSet/>
      <dgm:spPr/>
      <dgm:t>
        <a:bodyPr/>
        <a:lstStyle/>
        <a:p>
          <a:r>
            <a:rPr lang="it-IT" dirty="0" smtClean="0"/>
            <a:t>18 </a:t>
          </a:r>
        </a:p>
        <a:p>
          <a:r>
            <a:rPr lang="it-IT" dirty="0" err="1" smtClean="0"/>
            <a:t>teachers</a:t>
          </a:r>
          <a:endParaRPr lang="it-IT" dirty="0"/>
        </a:p>
      </dgm:t>
    </dgm:pt>
    <dgm:pt modelId="{5E73B120-B142-4D87-97F2-7616AB0175B1}" type="parTrans" cxnId="{A3C71737-024E-4543-A25D-DD4862B71C96}">
      <dgm:prSet/>
      <dgm:spPr/>
      <dgm:t>
        <a:bodyPr/>
        <a:lstStyle/>
        <a:p>
          <a:endParaRPr lang="it-IT"/>
        </a:p>
      </dgm:t>
    </dgm:pt>
    <dgm:pt modelId="{5C9D13F8-C0E0-4D91-998C-CC0D160983B3}" type="sibTrans" cxnId="{A3C71737-024E-4543-A25D-DD4862B71C96}">
      <dgm:prSet/>
      <dgm:spPr/>
      <dgm:t>
        <a:bodyPr/>
        <a:lstStyle/>
        <a:p>
          <a:endParaRPr lang="it-IT"/>
        </a:p>
      </dgm:t>
    </dgm:pt>
    <dgm:pt modelId="{9F6B6581-9BF3-4558-A544-0A6ADDB9669D}" type="pres">
      <dgm:prSet presAssocID="{52F4EA29-A957-4D21-90AA-C26A5B870113}" presName="linearFlow" presStyleCnt="0">
        <dgm:presLayoutVars>
          <dgm:resizeHandles val="exact"/>
        </dgm:presLayoutVars>
      </dgm:prSet>
      <dgm:spPr/>
    </dgm:pt>
    <dgm:pt modelId="{FC862821-C819-41F7-B729-3734144F5242}" type="pres">
      <dgm:prSet presAssocID="{0C2F9D85-3CB7-46E3-9A4B-DB1C6EF2AC02}" presName="node" presStyleLbl="node1" presStyleIdx="0" presStyleCnt="4">
        <dgm:presLayoutVars>
          <dgm:bulletEnabled val="1"/>
        </dgm:presLayoutVars>
      </dgm:prSet>
      <dgm:spPr/>
      <dgm:t>
        <a:bodyPr/>
        <a:lstStyle/>
        <a:p>
          <a:endParaRPr lang="it-IT"/>
        </a:p>
      </dgm:t>
    </dgm:pt>
    <dgm:pt modelId="{F05D5A14-93D4-4A86-9828-0C593A5FB74C}" type="pres">
      <dgm:prSet presAssocID="{6C72DE95-CC0B-4067-B880-AEE2EB70272E}" presName="sibTrans" presStyleLbl="sibTrans2D1" presStyleIdx="0" presStyleCnt="3"/>
      <dgm:spPr/>
      <dgm:t>
        <a:bodyPr/>
        <a:lstStyle/>
        <a:p>
          <a:endParaRPr lang="it-IT"/>
        </a:p>
      </dgm:t>
    </dgm:pt>
    <dgm:pt modelId="{A046D290-BCB2-4F1D-92FD-83A89BFF3EA8}" type="pres">
      <dgm:prSet presAssocID="{6C72DE95-CC0B-4067-B880-AEE2EB70272E}" presName="connectorText" presStyleLbl="sibTrans2D1" presStyleIdx="0" presStyleCnt="3"/>
      <dgm:spPr/>
      <dgm:t>
        <a:bodyPr/>
        <a:lstStyle/>
        <a:p>
          <a:endParaRPr lang="it-IT"/>
        </a:p>
      </dgm:t>
    </dgm:pt>
    <dgm:pt modelId="{0939BF0C-6064-49D3-B027-449765BEB355}" type="pres">
      <dgm:prSet presAssocID="{86AF6A05-52DD-4D3A-887E-6DB873C93A5F}" presName="node" presStyleLbl="node1" presStyleIdx="1" presStyleCnt="4" custLinFactNeighborX="3298" custLinFactNeighborY="4168">
        <dgm:presLayoutVars>
          <dgm:bulletEnabled val="1"/>
        </dgm:presLayoutVars>
      </dgm:prSet>
      <dgm:spPr/>
      <dgm:t>
        <a:bodyPr/>
        <a:lstStyle/>
        <a:p>
          <a:endParaRPr lang="it-IT"/>
        </a:p>
      </dgm:t>
    </dgm:pt>
    <dgm:pt modelId="{AAB5A490-7FEF-4EB9-9483-65816EC0D6E9}" type="pres">
      <dgm:prSet presAssocID="{B0840B3E-6C48-4693-8603-95B36B91D712}" presName="sibTrans" presStyleLbl="sibTrans2D1" presStyleIdx="1" presStyleCnt="3"/>
      <dgm:spPr/>
      <dgm:t>
        <a:bodyPr/>
        <a:lstStyle/>
        <a:p>
          <a:endParaRPr lang="it-IT"/>
        </a:p>
      </dgm:t>
    </dgm:pt>
    <dgm:pt modelId="{EA783C87-B53D-4B8F-89D1-2B266E08F1E5}" type="pres">
      <dgm:prSet presAssocID="{B0840B3E-6C48-4693-8603-95B36B91D712}" presName="connectorText" presStyleLbl="sibTrans2D1" presStyleIdx="1" presStyleCnt="3"/>
      <dgm:spPr/>
      <dgm:t>
        <a:bodyPr/>
        <a:lstStyle/>
        <a:p>
          <a:endParaRPr lang="it-IT"/>
        </a:p>
      </dgm:t>
    </dgm:pt>
    <dgm:pt modelId="{0FB72AF5-C203-46AB-AE6E-B7C87BB689B3}" type="pres">
      <dgm:prSet presAssocID="{6BE026D8-A250-4F97-A9FB-9361BB437BAD}" presName="node" presStyleLbl="node1" presStyleIdx="2" presStyleCnt="4">
        <dgm:presLayoutVars>
          <dgm:bulletEnabled val="1"/>
        </dgm:presLayoutVars>
      </dgm:prSet>
      <dgm:spPr/>
      <dgm:t>
        <a:bodyPr/>
        <a:lstStyle/>
        <a:p>
          <a:endParaRPr lang="it-IT"/>
        </a:p>
      </dgm:t>
    </dgm:pt>
    <dgm:pt modelId="{86254FD9-AD0C-461D-BB04-17AC77E64286}" type="pres">
      <dgm:prSet presAssocID="{A1C97360-7B25-4149-BDE9-62AE166A02A6}" presName="sibTrans" presStyleLbl="sibTrans2D1" presStyleIdx="2" presStyleCnt="3"/>
      <dgm:spPr/>
      <dgm:t>
        <a:bodyPr/>
        <a:lstStyle/>
        <a:p>
          <a:endParaRPr lang="it-IT"/>
        </a:p>
      </dgm:t>
    </dgm:pt>
    <dgm:pt modelId="{B073F49E-644A-4353-8D46-15189CA9803E}" type="pres">
      <dgm:prSet presAssocID="{A1C97360-7B25-4149-BDE9-62AE166A02A6}" presName="connectorText" presStyleLbl="sibTrans2D1" presStyleIdx="2" presStyleCnt="3"/>
      <dgm:spPr/>
      <dgm:t>
        <a:bodyPr/>
        <a:lstStyle/>
        <a:p>
          <a:endParaRPr lang="it-IT"/>
        </a:p>
      </dgm:t>
    </dgm:pt>
    <dgm:pt modelId="{405DBC02-C140-402D-8D5B-6D9FB5055821}" type="pres">
      <dgm:prSet presAssocID="{B5151A68-8D67-49EC-A7F8-919480151D76}" presName="node" presStyleLbl="node1" presStyleIdx="3" presStyleCnt="4">
        <dgm:presLayoutVars>
          <dgm:bulletEnabled val="1"/>
        </dgm:presLayoutVars>
      </dgm:prSet>
      <dgm:spPr/>
      <dgm:t>
        <a:bodyPr/>
        <a:lstStyle/>
        <a:p>
          <a:endParaRPr lang="it-IT"/>
        </a:p>
      </dgm:t>
    </dgm:pt>
  </dgm:ptLst>
  <dgm:cxnLst>
    <dgm:cxn modelId="{EFA083E5-425C-4CF2-894F-C7166FA66628}" type="presOf" srcId="{86AF6A05-52DD-4D3A-887E-6DB873C93A5F}" destId="{0939BF0C-6064-49D3-B027-449765BEB355}" srcOrd="0" destOrd="0" presId="urn:microsoft.com/office/officeart/2005/8/layout/process2"/>
    <dgm:cxn modelId="{EC3E827C-ECBB-4A1B-B559-6D6CC8296424}" srcId="{52F4EA29-A957-4D21-90AA-C26A5B870113}" destId="{86AF6A05-52DD-4D3A-887E-6DB873C93A5F}" srcOrd="1" destOrd="0" parTransId="{A69A1455-A1A7-4A99-92CC-B3A67723EBE6}" sibTransId="{B0840B3E-6C48-4693-8603-95B36B91D712}"/>
    <dgm:cxn modelId="{15CFCB8F-978D-4D9C-B1E4-1928E9788E6A}" type="presOf" srcId="{6C72DE95-CC0B-4067-B880-AEE2EB70272E}" destId="{F05D5A14-93D4-4A86-9828-0C593A5FB74C}" srcOrd="0" destOrd="0" presId="urn:microsoft.com/office/officeart/2005/8/layout/process2"/>
    <dgm:cxn modelId="{0A363AB2-5A63-4646-9865-41678709B65A}" type="presOf" srcId="{52F4EA29-A957-4D21-90AA-C26A5B870113}" destId="{9F6B6581-9BF3-4558-A544-0A6ADDB9669D}" srcOrd="0" destOrd="0" presId="urn:microsoft.com/office/officeart/2005/8/layout/process2"/>
    <dgm:cxn modelId="{C406ABB0-A965-45B0-B9F9-8EEA95025548}" type="presOf" srcId="{A1C97360-7B25-4149-BDE9-62AE166A02A6}" destId="{86254FD9-AD0C-461D-BB04-17AC77E64286}" srcOrd="0" destOrd="0" presId="urn:microsoft.com/office/officeart/2005/8/layout/process2"/>
    <dgm:cxn modelId="{04E5B73D-A62C-4C4D-96FD-4897358C5298}" srcId="{52F4EA29-A957-4D21-90AA-C26A5B870113}" destId="{0C2F9D85-3CB7-46E3-9A4B-DB1C6EF2AC02}" srcOrd="0" destOrd="0" parTransId="{E01CE369-0577-489E-B286-05DF5973173A}" sibTransId="{6C72DE95-CC0B-4067-B880-AEE2EB70272E}"/>
    <dgm:cxn modelId="{2396466D-4701-45E3-8478-517195AAC476}" type="presOf" srcId="{0C2F9D85-3CB7-46E3-9A4B-DB1C6EF2AC02}" destId="{FC862821-C819-41F7-B729-3734144F5242}" srcOrd="0" destOrd="0" presId="urn:microsoft.com/office/officeart/2005/8/layout/process2"/>
    <dgm:cxn modelId="{E28BD981-36B3-418F-8C34-E40EDC2D497F}" srcId="{52F4EA29-A957-4D21-90AA-C26A5B870113}" destId="{6BE026D8-A250-4F97-A9FB-9361BB437BAD}" srcOrd="2" destOrd="0" parTransId="{A56F51AD-61E5-4CA7-8B54-522E2DAC9138}" sibTransId="{A1C97360-7B25-4149-BDE9-62AE166A02A6}"/>
    <dgm:cxn modelId="{380F61AE-313F-448E-B440-906DE0667830}" type="presOf" srcId="{B0840B3E-6C48-4693-8603-95B36B91D712}" destId="{EA783C87-B53D-4B8F-89D1-2B266E08F1E5}" srcOrd="1" destOrd="0" presId="urn:microsoft.com/office/officeart/2005/8/layout/process2"/>
    <dgm:cxn modelId="{3FEF14A7-F161-4EE8-B759-F1DA690B1C1E}" type="presOf" srcId="{6BE026D8-A250-4F97-A9FB-9361BB437BAD}" destId="{0FB72AF5-C203-46AB-AE6E-B7C87BB689B3}" srcOrd="0" destOrd="0" presId="urn:microsoft.com/office/officeart/2005/8/layout/process2"/>
    <dgm:cxn modelId="{3FE6C502-3619-41DB-AE7F-C8EA83E3C255}" type="presOf" srcId="{A1C97360-7B25-4149-BDE9-62AE166A02A6}" destId="{B073F49E-644A-4353-8D46-15189CA9803E}" srcOrd="1" destOrd="0" presId="urn:microsoft.com/office/officeart/2005/8/layout/process2"/>
    <dgm:cxn modelId="{D66CA192-7CE5-443F-A4D2-04ABB839F20C}" type="presOf" srcId="{6C72DE95-CC0B-4067-B880-AEE2EB70272E}" destId="{A046D290-BCB2-4F1D-92FD-83A89BFF3EA8}" srcOrd="1" destOrd="0" presId="urn:microsoft.com/office/officeart/2005/8/layout/process2"/>
    <dgm:cxn modelId="{A3C71737-024E-4543-A25D-DD4862B71C96}" srcId="{52F4EA29-A957-4D21-90AA-C26A5B870113}" destId="{B5151A68-8D67-49EC-A7F8-919480151D76}" srcOrd="3" destOrd="0" parTransId="{5E73B120-B142-4D87-97F2-7616AB0175B1}" sibTransId="{5C9D13F8-C0E0-4D91-998C-CC0D160983B3}"/>
    <dgm:cxn modelId="{ED4FCA15-A5E4-43DD-A4FA-24A3767B712B}" type="presOf" srcId="{B0840B3E-6C48-4693-8603-95B36B91D712}" destId="{AAB5A490-7FEF-4EB9-9483-65816EC0D6E9}" srcOrd="0" destOrd="0" presId="urn:microsoft.com/office/officeart/2005/8/layout/process2"/>
    <dgm:cxn modelId="{69FD960E-85DE-40E2-B4E6-466E1527B7F1}" type="presOf" srcId="{B5151A68-8D67-49EC-A7F8-919480151D76}" destId="{405DBC02-C140-402D-8D5B-6D9FB5055821}" srcOrd="0" destOrd="0" presId="urn:microsoft.com/office/officeart/2005/8/layout/process2"/>
    <dgm:cxn modelId="{E726EFF1-C75D-4383-9A56-FECAB1E5F9B2}" type="presParOf" srcId="{9F6B6581-9BF3-4558-A544-0A6ADDB9669D}" destId="{FC862821-C819-41F7-B729-3734144F5242}" srcOrd="0" destOrd="0" presId="urn:microsoft.com/office/officeart/2005/8/layout/process2"/>
    <dgm:cxn modelId="{B7E6ADFD-C9C5-4D0C-876C-58239E12BFD6}" type="presParOf" srcId="{9F6B6581-9BF3-4558-A544-0A6ADDB9669D}" destId="{F05D5A14-93D4-4A86-9828-0C593A5FB74C}" srcOrd="1" destOrd="0" presId="urn:microsoft.com/office/officeart/2005/8/layout/process2"/>
    <dgm:cxn modelId="{4270634A-CD1B-4AD7-A05C-4CD0FFE6FEF1}" type="presParOf" srcId="{F05D5A14-93D4-4A86-9828-0C593A5FB74C}" destId="{A046D290-BCB2-4F1D-92FD-83A89BFF3EA8}" srcOrd="0" destOrd="0" presId="urn:microsoft.com/office/officeart/2005/8/layout/process2"/>
    <dgm:cxn modelId="{21BEED10-22DC-4F92-BDB0-C2FAF155FC6C}" type="presParOf" srcId="{9F6B6581-9BF3-4558-A544-0A6ADDB9669D}" destId="{0939BF0C-6064-49D3-B027-449765BEB355}" srcOrd="2" destOrd="0" presId="urn:microsoft.com/office/officeart/2005/8/layout/process2"/>
    <dgm:cxn modelId="{5DF52FF0-4E1E-41D0-9AF8-825DF9A7C0EF}" type="presParOf" srcId="{9F6B6581-9BF3-4558-A544-0A6ADDB9669D}" destId="{AAB5A490-7FEF-4EB9-9483-65816EC0D6E9}" srcOrd="3" destOrd="0" presId="urn:microsoft.com/office/officeart/2005/8/layout/process2"/>
    <dgm:cxn modelId="{5C46CA90-D2AC-4B77-BB38-7A05A77C4698}" type="presParOf" srcId="{AAB5A490-7FEF-4EB9-9483-65816EC0D6E9}" destId="{EA783C87-B53D-4B8F-89D1-2B266E08F1E5}" srcOrd="0" destOrd="0" presId="urn:microsoft.com/office/officeart/2005/8/layout/process2"/>
    <dgm:cxn modelId="{44A2BB03-7748-4944-95D0-9BACA1005FF3}" type="presParOf" srcId="{9F6B6581-9BF3-4558-A544-0A6ADDB9669D}" destId="{0FB72AF5-C203-46AB-AE6E-B7C87BB689B3}" srcOrd="4" destOrd="0" presId="urn:microsoft.com/office/officeart/2005/8/layout/process2"/>
    <dgm:cxn modelId="{E0015CE0-CBEC-4F10-B449-E5C0DE4DBA62}" type="presParOf" srcId="{9F6B6581-9BF3-4558-A544-0A6ADDB9669D}" destId="{86254FD9-AD0C-461D-BB04-17AC77E64286}" srcOrd="5" destOrd="0" presId="urn:microsoft.com/office/officeart/2005/8/layout/process2"/>
    <dgm:cxn modelId="{67FEA325-2AEB-497B-9C12-F72EA999287B}" type="presParOf" srcId="{86254FD9-AD0C-461D-BB04-17AC77E64286}" destId="{B073F49E-644A-4353-8D46-15189CA9803E}" srcOrd="0" destOrd="0" presId="urn:microsoft.com/office/officeart/2005/8/layout/process2"/>
    <dgm:cxn modelId="{8749694B-BBBA-4F88-9C59-5AC43D4FD894}" type="presParOf" srcId="{9F6B6581-9BF3-4558-A544-0A6ADDB9669D}" destId="{405DBC02-C140-402D-8D5B-6D9FB5055821}" srcOrd="6" destOrd="0" presId="urn:microsoft.com/office/officeart/2005/8/layout/process2"/>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3FAF0ED-89DA-4713-8AE4-C2C296D3FB29}" type="doc">
      <dgm:prSet loTypeId="urn:microsoft.com/office/officeart/2005/8/layout/hierarchy1" loCatId="hierarchy" qsTypeId="urn:microsoft.com/office/officeart/2005/8/quickstyle/3d2" qsCatId="3D" csTypeId="urn:microsoft.com/office/officeart/2005/8/colors/colorful3" csCatId="colorful" phldr="1"/>
      <dgm:spPr/>
      <dgm:t>
        <a:bodyPr/>
        <a:lstStyle/>
        <a:p>
          <a:endParaRPr lang="it-IT"/>
        </a:p>
      </dgm:t>
    </dgm:pt>
    <dgm:pt modelId="{2A3F8937-21E2-4984-BBDD-8F72BA1CE344}">
      <dgm:prSet phldrT="[Testo]" custT="1"/>
      <dgm:spPr/>
      <dgm:t>
        <a:bodyPr/>
        <a:lstStyle/>
        <a:p>
          <a:r>
            <a:rPr lang="it-IT" sz="2800" i="1" dirty="0" err="1" smtClean="0">
              <a:latin typeface="+mj-lt"/>
            </a:rPr>
            <a:t>Infant</a:t>
          </a:r>
          <a:r>
            <a:rPr lang="it-IT" sz="2800" i="1" dirty="0" smtClean="0">
              <a:latin typeface="+mj-lt"/>
            </a:rPr>
            <a:t> </a:t>
          </a:r>
          <a:r>
            <a:rPr lang="it-IT" sz="2800" i="1" dirty="0" err="1" smtClean="0">
              <a:latin typeface="+mj-lt"/>
            </a:rPr>
            <a:t>schools</a:t>
          </a:r>
          <a:endParaRPr lang="it-IT" sz="2800" i="1" dirty="0">
            <a:latin typeface="+mj-lt"/>
          </a:endParaRPr>
        </a:p>
      </dgm:t>
    </dgm:pt>
    <dgm:pt modelId="{D231147D-7251-41C0-95AE-956F26C2650F}" type="parTrans" cxnId="{ED12FA3E-D231-41F2-A702-0D6659C8ABC1}">
      <dgm:prSet/>
      <dgm:spPr/>
      <dgm:t>
        <a:bodyPr/>
        <a:lstStyle/>
        <a:p>
          <a:endParaRPr lang="it-IT"/>
        </a:p>
      </dgm:t>
    </dgm:pt>
    <dgm:pt modelId="{A9DC04BE-295A-4840-8EBE-87A2B8EED1CE}" type="sibTrans" cxnId="{ED12FA3E-D231-41F2-A702-0D6659C8ABC1}">
      <dgm:prSet/>
      <dgm:spPr/>
      <dgm:t>
        <a:bodyPr/>
        <a:lstStyle/>
        <a:p>
          <a:endParaRPr lang="it-IT"/>
        </a:p>
      </dgm:t>
    </dgm:pt>
    <dgm:pt modelId="{5C16EB63-4136-4362-A39A-F39BC7AFB88F}">
      <dgm:prSet phldrT="[Testo]"/>
      <dgm:spPr/>
      <dgm:t>
        <a:bodyPr/>
        <a:lstStyle/>
        <a:p>
          <a:r>
            <a:rPr lang="it-IT" dirty="0" smtClean="0"/>
            <a:t>“</a:t>
          </a:r>
          <a:r>
            <a:rPr lang="it-IT" b="0" dirty="0" smtClean="0"/>
            <a:t>S. Anna</a:t>
          </a:r>
          <a:r>
            <a:rPr lang="it-IT" dirty="0" smtClean="0"/>
            <a:t>”</a:t>
          </a:r>
          <a:endParaRPr lang="it-IT" dirty="0"/>
        </a:p>
      </dgm:t>
    </dgm:pt>
    <dgm:pt modelId="{D370CEA0-06CA-4C87-B74B-9760BD9D54E3}" type="parTrans" cxnId="{9F14B39D-6F36-483F-996C-A0BAA3A6B797}">
      <dgm:prSet/>
      <dgm:spPr/>
      <dgm:t>
        <a:bodyPr/>
        <a:lstStyle/>
        <a:p>
          <a:endParaRPr lang="it-IT"/>
        </a:p>
      </dgm:t>
    </dgm:pt>
    <dgm:pt modelId="{05BCB316-4A6F-4D65-82ED-DDC8B08173CD}" type="sibTrans" cxnId="{9F14B39D-6F36-483F-996C-A0BAA3A6B797}">
      <dgm:prSet/>
      <dgm:spPr/>
      <dgm:t>
        <a:bodyPr/>
        <a:lstStyle/>
        <a:p>
          <a:endParaRPr lang="it-IT"/>
        </a:p>
      </dgm:t>
    </dgm:pt>
    <dgm:pt modelId="{51D8E444-58E6-4104-98ED-CFFF55A7835E}">
      <dgm:prSet phldrT="[Testo]"/>
      <dgm:spPr/>
      <dgm:t>
        <a:bodyPr/>
        <a:lstStyle/>
        <a:p>
          <a:r>
            <a:rPr lang="it-IT" dirty="0" smtClean="0"/>
            <a:t>68</a:t>
          </a:r>
        </a:p>
        <a:p>
          <a:r>
            <a:rPr lang="it-IT" dirty="0" err="1" smtClean="0"/>
            <a:t>pupils</a:t>
          </a:r>
          <a:endParaRPr lang="it-IT" dirty="0"/>
        </a:p>
      </dgm:t>
    </dgm:pt>
    <dgm:pt modelId="{1CC542E4-C6F8-4818-8074-51633BE6DCAC}" type="parTrans" cxnId="{3B1DA660-68ED-4A92-93D0-D41A88D373A5}">
      <dgm:prSet/>
      <dgm:spPr/>
      <dgm:t>
        <a:bodyPr/>
        <a:lstStyle/>
        <a:p>
          <a:endParaRPr lang="it-IT"/>
        </a:p>
      </dgm:t>
    </dgm:pt>
    <dgm:pt modelId="{8B188A82-5ED4-4B69-8B1E-13D99CCAD117}" type="sibTrans" cxnId="{3B1DA660-68ED-4A92-93D0-D41A88D373A5}">
      <dgm:prSet/>
      <dgm:spPr/>
      <dgm:t>
        <a:bodyPr/>
        <a:lstStyle/>
        <a:p>
          <a:endParaRPr lang="it-IT"/>
        </a:p>
      </dgm:t>
    </dgm:pt>
    <dgm:pt modelId="{1FD51002-4B21-4169-B767-56867AE27653}">
      <dgm:prSet phldrT="[Testo]"/>
      <dgm:spPr/>
      <dgm:t>
        <a:bodyPr/>
        <a:lstStyle/>
        <a:p>
          <a:r>
            <a:rPr lang="it-IT" dirty="0" smtClean="0"/>
            <a:t>M. T. </a:t>
          </a:r>
        </a:p>
        <a:p>
          <a:r>
            <a:rPr lang="it-IT" dirty="0" smtClean="0"/>
            <a:t>Calcutta</a:t>
          </a:r>
          <a:endParaRPr lang="it-IT" dirty="0"/>
        </a:p>
      </dgm:t>
    </dgm:pt>
    <dgm:pt modelId="{FF341F3F-0E81-409B-8B22-F36D0A169433}" type="parTrans" cxnId="{3E9095D1-132C-47D7-823A-FF48CD38734A}">
      <dgm:prSet/>
      <dgm:spPr/>
      <dgm:t>
        <a:bodyPr/>
        <a:lstStyle/>
        <a:p>
          <a:endParaRPr lang="it-IT"/>
        </a:p>
      </dgm:t>
    </dgm:pt>
    <dgm:pt modelId="{4D3CC7F2-54D1-42F7-A163-8764A4D2572D}" type="sibTrans" cxnId="{3E9095D1-132C-47D7-823A-FF48CD38734A}">
      <dgm:prSet/>
      <dgm:spPr/>
      <dgm:t>
        <a:bodyPr/>
        <a:lstStyle/>
        <a:p>
          <a:endParaRPr lang="it-IT"/>
        </a:p>
      </dgm:t>
    </dgm:pt>
    <dgm:pt modelId="{DBFD18CB-1BAA-40C1-B7E9-D1A39C9024BF}">
      <dgm:prSet phldrT="[Testo]"/>
      <dgm:spPr/>
      <dgm:t>
        <a:bodyPr/>
        <a:lstStyle/>
        <a:p>
          <a:r>
            <a:rPr lang="it-IT" dirty="0" smtClean="0"/>
            <a:t>67</a:t>
          </a:r>
        </a:p>
        <a:p>
          <a:r>
            <a:rPr lang="it-IT" dirty="0" err="1" smtClean="0"/>
            <a:t>pupils</a:t>
          </a:r>
          <a:endParaRPr lang="it-IT" dirty="0"/>
        </a:p>
      </dgm:t>
    </dgm:pt>
    <dgm:pt modelId="{0BA5FA9C-915E-435E-A3A9-15F1AAB3CAB0}" type="parTrans" cxnId="{3D607607-22D1-434A-8FCF-481EB09BFCA0}">
      <dgm:prSet/>
      <dgm:spPr/>
      <dgm:t>
        <a:bodyPr/>
        <a:lstStyle/>
        <a:p>
          <a:endParaRPr lang="it-IT"/>
        </a:p>
      </dgm:t>
    </dgm:pt>
    <dgm:pt modelId="{03501FBE-7FC0-4342-B7C8-057F62683E54}" type="sibTrans" cxnId="{3D607607-22D1-434A-8FCF-481EB09BFCA0}">
      <dgm:prSet/>
      <dgm:spPr/>
      <dgm:t>
        <a:bodyPr/>
        <a:lstStyle/>
        <a:p>
          <a:endParaRPr lang="it-IT"/>
        </a:p>
      </dgm:t>
    </dgm:pt>
    <dgm:pt modelId="{6B141EE2-3E1B-4B0E-B9D6-71FBD159DD93}">
      <dgm:prSet/>
      <dgm:spPr/>
      <dgm:t>
        <a:bodyPr/>
        <a:lstStyle/>
        <a:p>
          <a:r>
            <a:rPr lang="it-IT" dirty="0" smtClean="0"/>
            <a:t>3 </a:t>
          </a:r>
        </a:p>
        <a:p>
          <a:r>
            <a:rPr lang="it-IT" dirty="0" err="1" smtClean="0"/>
            <a:t>sections</a:t>
          </a:r>
          <a:endParaRPr lang="it-IT" dirty="0"/>
        </a:p>
      </dgm:t>
    </dgm:pt>
    <dgm:pt modelId="{BDDA5088-D190-4C34-8DEF-49E547832ED4}" type="parTrans" cxnId="{A8E22528-3598-4DFD-99B2-3D663F92C83B}">
      <dgm:prSet/>
      <dgm:spPr/>
      <dgm:t>
        <a:bodyPr/>
        <a:lstStyle/>
        <a:p>
          <a:endParaRPr lang="it-IT"/>
        </a:p>
      </dgm:t>
    </dgm:pt>
    <dgm:pt modelId="{C45343BE-2A11-4A51-81AE-3A8DA40E6093}" type="sibTrans" cxnId="{A8E22528-3598-4DFD-99B2-3D663F92C83B}">
      <dgm:prSet/>
      <dgm:spPr/>
      <dgm:t>
        <a:bodyPr/>
        <a:lstStyle/>
        <a:p>
          <a:endParaRPr lang="it-IT"/>
        </a:p>
      </dgm:t>
    </dgm:pt>
    <dgm:pt modelId="{84457984-BEF7-447A-A14A-63A8C06621E8}">
      <dgm:prSet/>
      <dgm:spPr/>
      <dgm:t>
        <a:bodyPr/>
        <a:lstStyle/>
        <a:p>
          <a:r>
            <a:rPr lang="it-IT" dirty="0" smtClean="0"/>
            <a:t>6 </a:t>
          </a:r>
        </a:p>
        <a:p>
          <a:r>
            <a:rPr lang="it-IT" dirty="0" err="1" smtClean="0"/>
            <a:t>teachers</a:t>
          </a:r>
          <a:endParaRPr lang="it-IT" dirty="0"/>
        </a:p>
      </dgm:t>
    </dgm:pt>
    <dgm:pt modelId="{C5B29AEA-202C-4779-91B0-5FA7EA5AE751}" type="parTrans" cxnId="{DAF580E3-EB85-4CAD-8648-47EFDA49AA18}">
      <dgm:prSet/>
      <dgm:spPr/>
      <dgm:t>
        <a:bodyPr/>
        <a:lstStyle/>
        <a:p>
          <a:endParaRPr lang="it-IT"/>
        </a:p>
      </dgm:t>
    </dgm:pt>
    <dgm:pt modelId="{5D52239D-A683-4E39-9C77-8F290C8D0D50}" type="sibTrans" cxnId="{DAF580E3-EB85-4CAD-8648-47EFDA49AA18}">
      <dgm:prSet/>
      <dgm:spPr/>
      <dgm:t>
        <a:bodyPr/>
        <a:lstStyle/>
        <a:p>
          <a:endParaRPr lang="it-IT"/>
        </a:p>
      </dgm:t>
    </dgm:pt>
    <dgm:pt modelId="{8FC27D06-6984-48B5-9E44-D98D112537C9}">
      <dgm:prSet/>
      <dgm:spPr/>
      <dgm:t>
        <a:bodyPr/>
        <a:lstStyle/>
        <a:p>
          <a:r>
            <a:rPr lang="it-IT" dirty="0" smtClean="0"/>
            <a:t>3 </a:t>
          </a:r>
        </a:p>
        <a:p>
          <a:r>
            <a:rPr lang="it-IT" dirty="0" err="1" smtClean="0"/>
            <a:t>sections</a:t>
          </a:r>
          <a:endParaRPr lang="it-IT" dirty="0"/>
        </a:p>
      </dgm:t>
    </dgm:pt>
    <dgm:pt modelId="{FB484213-E8A8-48A6-B169-DB42187F17A6}" type="parTrans" cxnId="{74243ABA-4676-43E6-BE54-AC9F7A545E23}">
      <dgm:prSet/>
      <dgm:spPr/>
      <dgm:t>
        <a:bodyPr/>
        <a:lstStyle/>
        <a:p>
          <a:endParaRPr lang="it-IT"/>
        </a:p>
      </dgm:t>
    </dgm:pt>
    <dgm:pt modelId="{5E6C214F-C0ED-41F4-BC3A-14C9F348761F}" type="sibTrans" cxnId="{74243ABA-4676-43E6-BE54-AC9F7A545E23}">
      <dgm:prSet/>
      <dgm:spPr/>
      <dgm:t>
        <a:bodyPr/>
        <a:lstStyle/>
        <a:p>
          <a:endParaRPr lang="it-IT"/>
        </a:p>
      </dgm:t>
    </dgm:pt>
    <dgm:pt modelId="{0E1438C1-B5D6-40DB-9653-58E0AF518835}">
      <dgm:prSet/>
      <dgm:spPr/>
      <dgm:t>
        <a:bodyPr/>
        <a:lstStyle/>
        <a:p>
          <a:r>
            <a:rPr lang="it-IT" dirty="0" smtClean="0"/>
            <a:t>7</a:t>
          </a:r>
        </a:p>
        <a:p>
          <a:r>
            <a:rPr lang="it-IT" dirty="0" smtClean="0"/>
            <a:t> </a:t>
          </a:r>
          <a:r>
            <a:rPr lang="it-IT" dirty="0" err="1" smtClean="0"/>
            <a:t>teachers</a:t>
          </a:r>
          <a:endParaRPr lang="it-IT" dirty="0"/>
        </a:p>
      </dgm:t>
    </dgm:pt>
    <dgm:pt modelId="{0F3CAE0D-A306-44BD-BB41-F312C5D3CAC8}" type="parTrans" cxnId="{42708533-F830-4E4A-84B6-BD0F166C27E4}">
      <dgm:prSet/>
      <dgm:spPr/>
      <dgm:t>
        <a:bodyPr/>
        <a:lstStyle/>
        <a:p>
          <a:endParaRPr lang="it-IT"/>
        </a:p>
      </dgm:t>
    </dgm:pt>
    <dgm:pt modelId="{3C4534E7-C7A0-4256-B448-EDED74599ABC}" type="sibTrans" cxnId="{42708533-F830-4E4A-84B6-BD0F166C27E4}">
      <dgm:prSet/>
      <dgm:spPr/>
      <dgm:t>
        <a:bodyPr/>
        <a:lstStyle/>
        <a:p>
          <a:endParaRPr lang="it-IT"/>
        </a:p>
      </dgm:t>
    </dgm:pt>
    <dgm:pt modelId="{518F89A8-CFEB-4F9C-861A-674F180C449E}" type="pres">
      <dgm:prSet presAssocID="{E3FAF0ED-89DA-4713-8AE4-C2C296D3FB29}" presName="hierChild1" presStyleCnt="0">
        <dgm:presLayoutVars>
          <dgm:chPref val="1"/>
          <dgm:dir/>
          <dgm:animOne val="branch"/>
          <dgm:animLvl val="lvl"/>
          <dgm:resizeHandles/>
        </dgm:presLayoutVars>
      </dgm:prSet>
      <dgm:spPr/>
      <dgm:t>
        <a:bodyPr/>
        <a:lstStyle/>
        <a:p>
          <a:endParaRPr lang="it-IT"/>
        </a:p>
      </dgm:t>
    </dgm:pt>
    <dgm:pt modelId="{7CEC08BE-5A01-4E30-A06E-E5CAC69D99A1}" type="pres">
      <dgm:prSet presAssocID="{2A3F8937-21E2-4984-BBDD-8F72BA1CE344}" presName="hierRoot1" presStyleCnt="0"/>
      <dgm:spPr/>
      <dgm:t>
        <a:bodyPr/>
        <a:lstStyle/>
        <a:p>
          <a:endParaRPr lang="it-IT"/>
        </a:p>
      </dgm:t>
    </dgm:pt>
    <dgm:pt modelId="{E590D887-A9D4-4F73-9F0E-97A783E6399B}" type="pres">
      <dgm:prSet presAssocID="{2A3F8937-21E2-4984-BBDD-8F72BA1CE344}" presName="composite" presStyleCnt="0"/>
      <dgm:spPr/>
      <dgm:t>
        <a:bodyPr/>
        <a:lstStyle/>
        <a:p>
          <a:endParaRPr lang="it-IT"/>
        </a:p>
      </dgm:t>
    </dgm:pt>
    <dgm:pt modelId="{78A0EF3F-3D89-4034-8A6F-1A89D21132CD}" type="pres">
      <dgm:prSet presAssocID="{2A3F8937-21E2-4984-BBDD-8F72BA1CE344}" presName="background" presStyleLbl="node0" presStyleIdx="0" presStyleCnt="1"/>
      <dgm:spPr/>
      <dgm:t>
        <a:bodyPr/>
        <a:lstStyle/>
        <a:p>
          <a:endParaRPr lang="it-IT"/>
        </a:p>
      </dgm:t>
    </dgm:pt>
    <dgm:pt modelId="{18EC93EE-1DF1-4A71-95C5-FDA20D4827D4}" type="pres">
      <dgm:prSet presAssocID="{2A3F8937-21E2-4984-BBDD-8F72BA1CE344}" presName="text" presStyleLbl="fgAcc0" presStyleIdx="0" presStyleCnt="1" custScaleX="243425">
        <dgm:presLayoutVars>
          <dgm:chPref val="3"/>
        </dgm:presLayoutVars>
      </dgm:prSet>
      <dgm:spPr/>
      <dgm:t>
        <a:bodyPr/>
        <a:lstStyle/>
        <a:p>
          <a:endParaRPr lang="it-IT"/>
        </a:p>
      </dgm:t>
    </dgm:pt>
    <dgm:pt modelId="{6BCB07BF-C3EE-4C76-A98E-F07D99794FB0}" type="pres">
      <dgm:prSet presAssocID="{2A3F8937-21E2-4984-BBDD-8F72BA1CE344}" presName="hierChild2" presStyleCnt="0"/>
      <dgm:spPr/>
      <dgm:t>
        <a:bodyPr/>
        <a:lstStyle/>
        <a:p>
          <a:endParaRPr lang="it-IT"/>
        </a:p>
      </dgm:t>
    </dgm:pt>
    <dgm:pt modelId="{7FADEF87-69D1-4F8B-8478-DCAE13D3D292}" type="pres">
      <dgm:prSet presAssocID="{D370CEA0-06CA-4C87-B74B-9760BD9D54E3}" presName="Name10" presStyleLbl="parChTrans1D2" presStyleIdx="0" presStyleCnt="2"/>
      <dgm:spPr/>
      <dgm:t>
        <a:bodyPr/>
        <a:lstStyle/>
        <a:p>
          <a:endParaRPr lang="it-IT"/>
        </a:p>
      </dgm:t>
    </dgm:pt>
    <dgm:pt modelId="{75823E70-FA93-4382-A8BE-8815E94D2275}" type="pres">
      <dgm:prSet presAssocID="{5C16EB63-4136-4362-A39A-F39BC7AFB88F}" presName="hierRoot2" presStyleCnt="0"/>
      <dgm:spPr/>
      <dgm:t>
        <a:bodyPr/>
        <a:lstStyle/>
        <a:p>
          <a:endParaRPr lang="it-IT"/>
        </a:p>
      </dgm:t>
    </dgm:pt>
    <dgm:pt modelId="{4FA21C26-B6EF-42E7-AB73-7219A0D1D800}" type="pres">
      <dgm:prSet presAssocID="{5C16EB63-4136-4362-A39A-F39BC7AFB88F}" presName="composite2" presStyleCnt="0"/>
      <dgm:spPr/>
      <dgm:t>
        <a:bodyPr/>
        <a:lstStyle/>
        <a:p>
          <a:endParaRPr lang="it-IT"/>
        </a:p>
      </dgm:t>
    </dgm:pt>
    <dgm:pt modelId="{0CB1B317-1537-4BAE-B346-FD7849022629}" type="pres">
      <dgm:prSet presAssocID="{5C16EB63-4136-4362-A39A-F39BC7AFB88F}" presName="background2" presStyleLbl="node2" presStyleIdx="0" presStyleCnt="2"/>
      <dgm:spPr/>
      <dgm:t>
        <a:bodyPr/>
        <a:lstStyle/>
        <a:p>
          <a:endParaRPr lang="it-IT"/>
        </a:p>
      </dgm:t>
    </dgm:pt>
    <dgm:pt modelId="{759C3BFE-1C22-4615-989E-F599C1E7E8DE}" type="pres">
      <dgm:prSet presAssocID="{5C16EB63-4136-4362-A39A-F39BC7AFB88F}" presName="text2" presStyleLbl="fgAcc2" presStyleIdx="0" presStyleCnt="2">
        <dgm:presLayoutVars>
          <dgm:chPref val="3"/>
        </dgm:presLayoutVars>
      </dgm:prSet>
      <dgm:spPr/>
      <dgm:t>
        <a:bodyPr/>
        <a:lstStyle/>
        <a:p>
          <a:endParaRPr lang="it-IT"/>
        </a:p>
      </dgm:t>
    </dgm:pt>
    <dgm:pt modelId="{862A6DDB-6E03-4EFA-8B3B-A4273103F96F}" type="pres">
      <dgm:prSet presAssocID="{5C16EB63-4136-4362-A39A-F39BC7AFB88F}" presName="hierChild3" presStyleCnt="0"/>
      <dgm:spPr/>
      <dgm:t>
        <a:bodyPr/>
        <a:lstStyle/>
        <a:p>
          <a:endParaRPr lang="it-IT"/>
        </a:p>
      </dgm:t>
    </dgm:pt>
    <dgm:pt modelId="{52709427-A38C-46A1-AC46-6421629B3443}" type="pres">
      <dgm:prSet presAssocID="{1CC542E4-C6F8-4818-8074-51633BE6DCAC}" presName="Name17" presStyleLbl="parChTrans1D3" presStyleIdx="0" presStyleCnt="2"/>
      <dgm:spPr/>
      <dgm:t>
        <a:bodyPr/>
        <a:lstStyle/>
        <a:p>
          <a:endParaRPr lang="it-IT"/>
        </a:p>
      </dgm:t>
    </dgm:pt>
    <dgm:pt modelId="{069DB254-ACF7-43A8-833D-A56F86493F6D}" type="pres">
      <dgm:prSet presAssocID="{51D8E444-58E6-4104-98ED-CFFF55A7835E}" presName="hierRoot3" presStyleCnt="0"/>
      <dgm:spPr/>
      <dgm:t>
        <a:bodyPr/>
        <a:lstStyle/>
        <a:p>
          <a:endParaRPr lang="it-IT"/>
        </a:p>
      </dgm:t>
    </dgm:pt>
    <dgm:pt modelId="{D0530DE8-EEE3-4F1B-B62D-651653CC6A48}" type="pres">
      <dgm:prSet presAssocID="{51D8E444-58E6-4104-98ED-CFFF55A7835E}" presName="composite3" presStyleCnt="0"/>
      <dgm:spPr/>
      <dgm:t>
        <a:bodyPr/>
        <a:lstStyle/>
        <a:p>
          <a:endParaRPr lang="it-IT"/>
        </a:p>
      </dgm:t>
    </dgm:pt>
    <dgm:pt modelId="{68A77804-5018-4728-B976-4C1C92931184}" type="pres">
      <dgm:prSet presAssocID="{51D8E444-58E6-4104-98ED-CFFF55A7835E}" presName="background3" presStyleLbl="node3" presStyleIdx="0" presStyleCnt="2"/>
      <dgm:spPr/>
      <dgm:t>
        <a:bodyPr/>
        <a:lstStyle/>
        <a:p>
          <a:endParaRPr lang="it-IT"/>
        </a:p>
      </dgm:t>
    </dgm:pt>
    <dgm:pt modelId="{5CB953B7-1724-42C4-80F9-3A0EC2AE3E7A}" type="pres">
      <dgm:prSet presAssocID="{51D8E444-58E6-4104-98ED-CFFF55A7835E}" presName="text3" presStyleLbl="fgAcc3" presStyleIdx="0" presStyleCnt="2">
        <dgm:presLayoutVars>
          <dgm:chPref val="3"/>
        </dgm:presLayoutVars>
      </dgm:prSet>
      <dgm:spPr/>
      <dgm:t>
        <a:bodyPr/>
        <a:lstStyle/>
        <a:p>
          <a:endParaRPr lang="it-IT"/>
        </a:p>
      </dgm:t>
    </dgm:pt>
    <dgm:pt modelId="{0B6CA11A-FB0C-48DD-A440-65417740553D}" type="pres">
      <dgm:prSet presAssocID="{51D8E444-58E6-4104-98ED-CFFF55A7835E}" presName="hierChild4" presStyleCnt="0"/>
      <dgm:spPr/>
      <dgm:t>
        <a:bodyPr/>
        <a:lstStyle/>
        <a:p>
          <a:endParaRPr lang="it-IT"/>
        </a:p>
      </dgm:t>
    </dgm:pt>
    <dgm:pt modelId="{FDD4488C-63C0-4604-AE40-6E5164B5A4C0}" type="pres">
      <dgm:prSet presAssocID="{BDDA5088-D190-4C34-8DEF-49E547832ED4}" presName="Name23" presStyleLbl="parChTrans1D4" presStyleIdx="0" presStyleCnt="4"/>
      <dgm:spPr/>
      <dgm:t>
        <a:bodyPr/>
        <a:lstStyle/>
        <a:p>
          <a:endParaRPr lang="it-IT"/>
        </a:p>
      </dgm:t>
    </dgm:pt>
    <dgm:pt modelId="{CD55E9DF-B7FF-4AA3-8D23-4BBD047DD746}" type="pres">
      <dgm:prSet presAssocID="{6B141EE2-3E1B-4B0E-B9D6-71FBD159DD93}" presName="hierRoot4" presStyleCnt="0"/>
      <dgm:spPr/>
      <dgm:t>
        <a:bodyPr/>
        <a:lstStyle/>
        <a:p>
          <a:endParaRPr lang="it-IT"/>
        </a:p>
      </dgm:t>
    </dgm:pt>
    <dgm:pt modelId="{4EE0269E-5DB1-4C12-AF35-3A1CE9A8E68E}" type="pres">
      <dgm:prSet presAssocID="{6B141EE2-3E1B-4B0E-B9D6-71FBD159DD93}" presName="composite4" presStyleCnt="0"/>
      <dgm:spPr/>
      <dgm:t>
        <a:bodyPr/>
        <a:lstStyle/>
        <a:p>
          <a:endParaRPr lang="it-IT"/>
        </a:p>
      </dgm:t>
    </dgm:pt>
    <dgm:pt modelId="{C044157E-ABB0-4BFE-A87D-0F39CA0913B2}" type="pres">
      <dgm:prSet presAssocID="{6B141EE2-3E1B-4B0E-B9D6-71FBD159DD93}" presName="background4" presStyleLbl="node4" presStyleIdx="0" presStyleCnt="4"/>
      <dgm:spPr/>
      <dgm:t>
        <a:bodyPr/>
        <a:lstStyle/>
        <a:p>
          <a:endParaRPr lang="it-IT"/>
        </a:p>
      </dgm:t>
    </dgm:pt>
    <dgm:pt modelId="{6CA60B58-45ED-4F2F-A4FE-C0EF6EBBAF3D}" type="pres">
      <dgm:prSet presAssocID="{6B141EE2-3E1B-4B0E-B9D6-71FBD159DD93}" presName="text4" presStyleLbl="fgAcc4" presStyleIdx="0" presStyleCnt="4">
        <dgm:presLayoutVars>
          <dgm:chPref val="3"/>
        </dgm:presLayoutVars>
      </dgm:prSet>
      <dgm:spPr/>
      <dgm:t>
        <a:bodyPr/>
        <a:lstStyle/>
        <a:p>
          <a:endParaRPr lang="it-IT"/>
        </a:p>
      </dgm:t>
    </dgm:pt>
    <dgm:pt modelId="{66058279-8863-401A-87F3-7BD89F7F45B9}" type="pres">
      <dgm:prSet presAssocID="{6B141EE2-3E1B-4B0E-B9D6-71FBD159DD93}" presName="hierChild5" presStyleCnt="0"/>
      <dgm:spPr/>
      <dgm:t>
        <a:bodyPr/>
        <a:lstStyle/>
        <a:p>
          <a:endParaRPr lang="it-IT"/>
        </a:p>
      </dgm:t>
    </dgm:pt>
    <dgm:pt modelId="{F5F30729-55DE-464F-8076-1D7EE036130A}" type="pres">
      <dgm:prSet presAssocID="{C5B29AEA-202C-4779-91B0-5FA7EA5AE751}" presName="Name23" presStyleLbl="parChTrans1D4" presStyleIdx="1" presStyleCnt="4"/>
      <dgm:spPr/>
      <dgm:t>
        <a:bodyPr/>
        <a:lstStyle/>
        <a:p>
          <a:endParaRPr lang="it-IT"/>
        </a:p>
      </dgm:t>
    </dgm:pt>
    <dgm:pt modelId="{80AE245D-039D-40A7-896C-F20C84A43645}" type="pres">
      <dgm:prSet presAssocID="{84457984-BEF7-447A-A14A-63A8C06621E8}" presName="hierRoot4" presStyleCnt="0"/>
      <dgm:spPr/>
      <dgm:t>
        <a:bodyPr/>
        <a:lstStyle/>
        <a:p>
          <a:endParaRPr lang="it-IT"/>
        </a:p>
      </dgm:t>
    </dgm:pt>
    <dgm:pt modelId="{6BB9A424-F190-4A18-80AE-991FA4340973}" type="pres">
      <dgm:prSet presAssocID="{84457984-BEF7-447A-A14A-63A8C06621E8}" presName="composite4" presStyleCnt="0"/>
      <dgm:spPr/>
      <dgm:t>
        <a:bodyPr/>
        <a:lstStyle/>
        <a:p>
          <a:endParaRPr lang="it-IT"/>
        </a:p>
      </dgm:t>
    </dgm:pt>
    <dgm:pt modelId="{9D18BA59-000D-45D1-B4D1-1D4718EEA166}" type="pres">
      <dgm:prSet presAssocID="{84457984-BEF7-447A-A14A-63A8C06621E8}" presName="background4" presStyleLbl="node4" presStyleIdx="1" presStyleCnt="4"/>
      <dgm:spPr/>
      <dgm:t>
        <a:bodyPr/>
        <a:lstStyle/>
        <a:p>
          <a:endParaRPr lang="it-IT"/>
        </a:p>
      </dgm:t>
    </dgm:pt>
    <dgm:pt modelId="{86869CA1-DA23-4780-97E6-025A2550EB97}" type="pres">
      <dgm:prSet presAssocID="{84457984-BEF7-447A-A14A-63A8C06621E8}" presName="text4" presStyleLbl="fgAcc4" presStyleIdx="1" presStyleCnt="4">
        <dgm:presLayoutVars>
          <dgm:chPref val="3"/>
        </dgm:presLayoutVars>
      </dgm:prSet>
      <dgm:spPr/>
      <dgm:t>
        <a:bodyPr/>
        <a:lstStyle/>
        <a:p>
          <a:endParaRPr lang="it-IT"/>
        </a:p>
      </dgm:t>
    </dgm:pt>
    <dgm:pt modelId="{43805B43-B1DA-4786-B868-673D51B92C99}" type="pres">
      <dgm:prSet presAssocID="{84457984-BEF7-447A-A14A-63A8C06621E8}" presName="hierChild5" presStyleCnt="0"/>
      <dgm:spPr/>
      <dgm:t>
        <a:bodyPr/>
        <a:lstStyle/>
        <a:p>
          <a:endParaRPr lang="it-IT"/>
        </a:p>
      </dgm:t>
    </dgm:pt>
    <dgm:pt modelId="{14895852-CFEE-4918-9452-E1D28DCA9A4D}" type="pres">
      <dgm:prSet presAssocID="{FF341F3F-0E81-409B-8B22-F36D0A169433}" presName="Name10" presStyleLbl="parChTrans1D2" presStyleIdx="1" presStyleCnt="2"/>
      <dgm:spPr/>
      <dgm:t>
        <a:bodyPr/>
        <a:lstStyle/>
        <a:p>
          <a:endParaRPr lang="it-IT"/>
        </a:p>
      </dgm:t>
    </dgm:pt>
    <dgm:pt modelId="{80C08D91-6C42-46C2-9B55-33EE88223786}" type="pres">
      <dgm:prSet presAssocID="{1FD51002-4B21-4169-B767-56867AE27653}" presName="hierRoot2" presStyleCnt="0"/>
      <dgm:spPr/>
      <dgm:t>
        <a:bodyPr/>
        <a:lstStyle/>
        <a:p>
          <a:endParaRPr lang="it-IT"/>
        </a:p>
      </dgm:t>
    </dgm:pt>
    <dgm:pt modelId="{B7B7BE8E-E14B-4461-9FDC-1DC2D5E2AD54}" type="pres">
      <dgm:prSet presAssocID="{1FD51002-4B21-4169-B767-56867AE27653}" presName="composite2" presStyleCnt="0"/>
      <dgm:spPr/>
      <dgm:t>
        <a:bodyPr/>
        <a:lstStyle/>
        <a:p>
          <a:endParaRPr lang="it-IT"/>
        </a:p>
      </dgm:t>
    </dgm:pt>
    <dgm:pt modelId="{B3C256A8-AC76-41EA-AFCE-1622BB1A88FA}" type="pres">
      <dgm:prSet presAssocID="{1FD51002-4B21-4169-B767-56867AE27653}" presName="background2" presStyleLbl="node2" presStyleIdx="1" presStyleCnt="2"/>
      <dgm:spPr/>
      <dgm:t>
        <a:bodyPr/>
        <a:lstStyle/>
        <a:p>
          <a:endParaRPr lang="it-IT"/>
        </a:p>
      </dgm:t>
    </dgm:pt>
    <dgm:pt modelId="{39B33A05-EB3F-445C-8E9F-0540ADAC3470}" type="pres">
      <dgm:prSet presAssocID="{1FD51002-4B21-4169-B767-56867AE27653}" presName="text2" presStyleLbl="fgAcc2" presStyleIdx="1" presStyleCnt="2">
        <dgm:presLayoutVars>
          <dgm:chPref val="3"/>
        </dgm:presLayoutVars>
      </dgm:prSet>
      <dgm:spPr/>
      <dgm:t>
        <a:bodyPr/>
        <a:lstStyle/>
        <a:p>
          <a:endParaRPr lang="it-IT"/>
        </a:p>
      </dgm:t>
    </dgm:pt>
    <dgm:pt modelId="{AD0E6352-CB26-4E1A-8D08-5E11B0B5831D}" type="pres">
      <dgm:prSet presAssocID="{1FD51002-4B21-4169-B767-56867AE27653}" presName="hierChild3" presStyleCnt="0"/>
      <dgm:spPr/>
      <dgm:t>
        <a:bodyPr/>
        <a:lstStyle/>
        <a:p>
          <a:endParaRPr lang="it-IT"/>
        </a:p>
      </dgm:t>
    </dgm:pt>
    <dgm:pt modelId="{81A695B7-5961-4536-87B1-6230F8658D46}" type="pres">
      <dgm:prSet presAssocID="{0BA5FA9C-915E-435E-A3A9-15F1AAB3CAB0}" presName="Name17" presStyleLbl="parChTrans1D3" presStyleIdx="1" presStyleCnt="2"/>
      <dgm:spPr/>
      <dgm:t>
        <a:bodyPr/>
        <a:lstStyle/>
        <a:p>
          <a:endParaRPr lang="it-IT"/>
        </a:p>
      </dgm:t>
    </dgm:pt>
    <dgm:pt modelId="{57405D67-1AF0-4061-8C22-A6230F8D04B3}" type="pres">
      <dgm:prSet presAssocID="{DBFD18CB-1BAA-40C1-B7E9-D1A39C9024BF}" presName="hierRoot3" presStyleCnt="0"/>
      <dgm:spPr/>
      <dgm:t>
        <a:bodyPr/>
        <a:lstStyle/>
        <a:p>
          <a:endParaRPr lang="it-IT"/>
        </a:p>
      </dgm:t>
    </dgm:pt>
    <dgm:pt modelId="{CFD39FA6-CD6D-4651-9816-93A7BB211582}" type="pres">
      <dgm:prSet presAssocID="{DBFD18CB-1BAA-40C1-B7E9-D1A39C9024BF}" presName="composite3" presStyleCnt="0"/>
      <dgm:spPr/>
      <dgm:t>
        <a:bodyPr/>
        <a:lstStyle/>
        <a:p>
          <a:endParaRPr lang="it-IT"/>
        </a:p>
      </dgm:t>
    </dgm:pt>
    <dgm:pt modelId="{57146057-F34D-4925-8D52-A194B40976CA}" type="pres">
      <dgm:prSet presAssocID="{DBFD18CB-1BAA-40C1-B7E9-D1A39C9024BF}" presName="background3" presStyleLbl="node3" presStyleIdx="1" presStyleCnt="2"/>
      <dgm:spPr/>
      <dgm:t>
        <a:bodyPr/>
        <a:lstStyle/>
        <a:p>
          <a:endParaRPr lang="it-IT"/>
        </a:p>
      </dgm:t>
    </dgm:pt>
    <dgm:pt modelId="{0914FBB2-6B5D-460D-A550-DE56D109428F}" type="pres">
      <dgm:prSet presAssocID="{DBFD18CB-1BAA-40C1-B7E9-D1A39C9024BF}" presName="text3" presStyleLbl="fgAcc3" presStyleIdx="1" presStyleCnt="2">
        <dgm:presLayoutVars>
          <dgm:chPref val="3"/>
        </dgm:presLayoutVars>
      </dgm:prSet>
      <dgm:spPr/>
      <dgm:t>
        <a:bodyPr/>
        <a:lstStyle/>
        <a:p>
          <a:endParaRPr lang="it-IT"/>
        </a:p>
      </dgm:t>
    </dgm:pt>
    <dgm:pt modelId="{376639D4-442C-48A4-8D0A-991D0FFD31A2}" type="pres">
      <dgm:prSet presAssocID="{DBFD18CB-1BAA-40C1-B7E9-D1A39C9024BF}" presName="hierChild4" presStyleCnt="0"/>
      <dgm:spPr/>
      <dgm:t>
        <a:bodyPr/>
        <a:lstStyle/>
        <a:p>
          <a:endParaRPr lang="it-IT"/>
        </a:p>
      </dgm:t>
    </dgm:pt>
    <dgm:pt modelId="{D298446C-4AED-4FAD-BF6C-BE2E31CFCF18}" type="pres">
      <dgm:prSet presAssocID="{FB484213-E8A8-48A6-B169-DB42187F17A6}" presName="Name23" presStyleLbl="parChTrans1D4" presStyleIdx="2" presStyleCnt="4"/>
      <dgm:spPr/>
      <dgm:t>
        <a:bodyPr/>
        <a:lstStyle/>
        <a:p>
          <a:endParaRPr lang="it-IT"/>
        </a:p>
      </dgm:t>
    </dgm:pt>
    <dgm:pt modelId="{2245866A-71C2-4173-A4A6-D06884DA6775}" type="pres">
      <dgm:prSet presAssocID="{8FC27D06-6984-48B5-9E44-D98D112537C9}" presName="hierRoot4" presStyleCnt="0"/>
      <dgm:spPr/>
      <dgm:t>
        <a:bodyPr/>
        <a:lstStyle/>
        <a:p>
          <a:endParaRPr lang="it-IT"/>
        </a:p>
      </dgm:t>
    </dgm:pt>
    <dgm:pt modelId="{C1BE5EB9-87ED-45B1-82A8-64D57F420506}" type="pres">
      <dgm:prSet presAssocID="{8FC27D06-6984-48B5-9E44-D98D112537C9}" presName="composite4" presStyleCnt="0"/>
      <dgm:spPr/>
      <dgm:t>
        <a:bodyPr/>
        <a:lstStyle/>
        <a:p>
          <a:endParaRPr lang="it-IT"/>
        </a:p>
      </dgm:t>
    </dgm:pt>
    <dgm:pt modelId="{BF2EA393-A118-4109-99F4-BB1D254C6568}" type="pres">
      <dgm:prSet presAssocID="{8FC27D06-6984-48B5-9E44-D98D112537C9}" presName="background4" presStyleLbl="node4" presStyleIdx="2" presStyleCnt="4"/>
      <dgm:spPr/>
      <dgm:t>
        <a:bodyPr/>
        <a:lstStyle/>
        <a:p>
          <a:endParaRPr lang="it-IT"/>
        </a:p>
      </dgm:t>
    </dgm:pt>
    <dgm:pt modelId="{2A4F52DB-5891-4C01-AEC5-B997AF7E4201}" type="pres">
      <dgm:prSet presAssocID="{8FC27D06-6984-48B5-9E44-D98D112537C9}" presName="text4" presStyleLbl="fgAcc4" presStyleIdx="2" presStyleCnt="4">
        <dgm:presLayoutVars>
          <dgm:chPref val="3"/>
        </dgm:presLayoutVars>
      </dgm:prSet>
      <dgm:spPr/>
      <dgm:t>
        <a:bodyPr/>
        <a:lstStyle/>
        <a:p>
          <a:endParaRPr lang="it-IT"/>
        </a:p>
      </dgm:t>
    </dgm:pt>
    <dgm:pt modelId="{63B35FE2-2FB9-49C8-84FD-168CB6FD5D54}" type="pres">
      <dgm:prSet presAssocID="{8FC27D06-6984-48B5-9E44-D98D112537C9}" presName="hierChild5" presStyleCnt="0"/>
      <dgm:spPr/>
      <dgm:t>
        <a:bodyPr/>
        <a:lstStyle/>
        <a:p>
          <a:endParaRPr lang="it-IT"/>
        </a:p>
      </dgm:t>
    </dgm:pt>
    <dgm:pt modelId="{9988A718-3547-49FF-9A91-0E7C47AEC4D7}" type="pres">
      <dgm:prSet presAssocID="{0F3CAE0D-A306-44BD-BB41-F312C5D3CAC8}" presName="Name23" presStyleLbl="parChTrans1D4" presStyleIdx="3" presStyleCnt="4"/>
      <dgm:spPr/>
      <dgm:t>
        <a:bodyPr/>
        <a:lstStyle/>
        <a:p>
          <a:endParaRPr lang="it-IT"/>
        </a:p>
      </dgm:t>
    </dgm:pt>
    <dgm:pt modelId="{1D09B9E0-E9D7-40C5-ADED-02E3403E5F9E}" type="pres">
      <dgm:prSet presAssocID="{0E1438C1-B5D6-40DB-9653-58E0AF518835}" presName="hierRoot4" presStyleCnt="0"/>
      <dgm:spPr/>
      <dgm:t>
        <a:bodyPr/>
        <a:lstStyle/>
        <a:p>
          <a:endParaRPr lang="it-IT"/>
        </a:p>
      </dgm:t>
    </dgm:pt>
    <dgm:pt modelId="{A33DA5E6-BBE4-425F-AC7E-93169AD6D855}" type="pres">
      <dgm:prSet presAssocID="{0E1438C1-B5D6-40DB-9653-58E0AF518835}" presName="composite4" presStyleCnt="0"/>
      <dgm:spPr/>
      <dgm:t>
        <a:bodyPr/>
        <a:lstStyle/>
        <a:p>
          <a:endParaRPr lang="it-IT"/>
        </a:p>
      </dgm:t>
    </dgm:pt>
    <dgm:pt modelId="{22D2E8A8-5A90-4895-A0CF-CDEB1BE93221}" type="pres">
      <dgm:prSet presAssocID="{0E1438C1-B5D6-40DB-9653-58E0AF518835}" presName="background4" presStyleLbl="node4" presStyleIdx="3" presStyleCnt="4"/>
      <dgm:spPr/>
      <dgm:t>
        <a:bodyPr/>
        <a:lstStyle/>
        <a:p>
          <a:endParaRPr lang="it-IT"/>
        </a:p>
      </dgm:t>
    </dgm:pt>
    <dgm:pt modelId="{110C7632-D00A-4662-8F46-1AB63FAC2865}" type="pres">
      <dgm:prSet presAssocID="{0E1438C1-B5D6-40DB-9653-58E0AF518835}" presName="text4" presStyleLbl="fgAcc4" presStyleIdx="3" presStyleCnt="4">
        <dgm:presLayoutVars>
          <dgm:chPref val="3"/>
        </dgm:presLayoutVars>
      </dgm:prSet>
      <dgm:spPr/>
      <dgm:t>
        <a:bodyPr/>
        <a:lstStyle/>
        <a:p>
          <a:endParaRPr lang="it-IT"/>
        </a:p>
      </dgm:t>
    </dgm:pt>
    <dgm:pt modelId="{C0A84B2A-2581-4A24-BB35-BC33347A0D5A}" type="pres">
      <dgm:prSet presAssocID="{0E1438C1-B5D6-40DB-9653-58E0AF518835}" presName="hierChild5" presStyleCnt="0"/>
      <dgm:spPr/>
      <dgm:t>
        <a:bodyPr/>
        <a:lstStyle/>
        <a:p>
          <a:endParaRPr lang="it-IT"/>
        </a:p>
      </dgm:t>
    </dgm:pt>
  </dgm:ptLst>
  <dgm:cxnLst>
    <dgm:cxn modelId="{A65583C8-EF80-480E-AE64-5C2BA751C687}" type="presOf" srcId="{51D8E444-58E6-4104-98ED-CFFF55A7835E}" destId="{5CB953B7-1724-42C4-80F9-3A0EC2AE3E7A}" srcOrd="0" destOrd="0" presId="urn:microsoft.com/office/officeart/2005/8/layout/hierarchy1"/>
    <dgm:cxn modelId="{ED12FA3E-D231-41F2-A702-0D6659C8ABC1}" srcId="{E3FAF0ED-89DA-4713-8AE4-C2C296D3FB29}" destId="{2A3F8937-21E2-4984-BBDD-8F72BA1CE344}" srcOrd="0" destOrd="0" parTransId="{D231147D-7251-41C0-95AE-956F26C2650F}" sibTransId="{A9DC04BE-295A-4840-8EBE-87A2B8EED1CE}"/>
    <dgm:cxn modelId="{3029F11D-095E-4659-84F9-D38EF2AA8229}" type="presOf" srcId="{84457984-BEF7-447A-A14A-63A8C06621E8}" destId="{86869CA1-DA23-4780-97E6-025A2550EB97}" srcOrd="0" destOrd="0" presId="urn:microsoft.com/office/officeart/2005/8/layout/hierarchy1"/>
    <dgm:cxn modelId="{3B1DA660-68ED-4A92-93D0-D41A88D373A5}" srcId="{5C16EB63-4136-4362-A39A-F39BC7AFB88F}" destId="{51D8E444-58E6-4104-98ED-CFFF55A7835E}" srcOrd="0" destOrd="0" parTransId="{1CC542E4-C6F8-4818-8074-51633BE6DCAC}" sibTransId="{8B188A82-5ED4-4B69-8B1E-13D99CCAD117}"/>
    <dgm:cxn modelId="{9F14B39D-6F36-483F-996C-A0BAA3A6B797}" srcId="{2A3F8937-21E2-4984-BBDD-8F72BA1CE344}" destId="{5C16EB63-4136-4362-A39A-F39BC7AFB88F}" srcOrd="0" destOrd="0" parTransId="{D370CEA0-06CA-4C87-B74B-9760BD9D54E3}" sibTransId="{05BCB316-4A6F-4D65-82ED-DDC8B08173CD}"/>
    <dgm:cxn modelId="{74243ABA-4676-43E6-BE54-AC9F7A545E23}" srcId="{DBFD18CB-1BAA-40C1-B7E9-D1A39C9024BF}" destId="{8FC27D06-6984-48B5-9E44-D98D112537C9}" srcOrd="0" destOrd="0" parTransId="{FB484213-E8A8-48A6-B169-DB42187F17A6}" sibTransId="{5E6C214F-C0ED-41F4-BC3A-14C9F348761F}"/>
    <dgm:cxn modelId="{23D00365-7281-4928-9608-94D4CDE36E50}" type="presOf" srcId="{1FD51002-4B21-4169-B767-56867AE27653}" destId="{39B33A05-EB3F-445C-8E9F-0540ADAC3470}" srcOrd="0" destOrd="0" presId="urn:microsoft.com/office/officeart/2005/8/layout/hierarchy1"/>
    <dgm:cxn modelId="{3D607607-22D1-434A-8FCF-481EB09BFCA0}" srcId="{1FD51002-4B21-4169-B767-56867AE27653}" destId="{DBFD18CB-1BAA-40C1-B7E9-D1A39C9024BF}" srcOrd="0" destOrd="0" parTransId="{0BA5FA9C-915E-435E-A3A9-15F1AAB3CAB0}" sibTransId="{03501FBE-7FC0-4342-B7C8-057F62683E54}"/>
    <dgm:cxn modelId="{A8E22528-3598-4DFD-99B2-3D663F92C83B}" srcId="{51D8E444-58E6-4104-98ED-CFFF55A7835E}" destId="{6B141EE2-3E1B-4B0E-B9D6-71FBD159DD93}" srcOrd="0" destOrd="0" parTransId="{BDDA5088-D190-4C34-8DEF-49E547832ED4}" sibTransId="{C45343BE-2A11-4A51-81AE-3A8DA40E6093}"/>
    <dgm:cxn modelId="{D8F2113E-9DD1-42CD-8CB2-8E4583874CF7}" type="presOf" srcId="{0E1438C1-B5D6-40DB-9653-58E0AF518835}" destId="{110C7632-D00A-4662-8F46-1AB63FAC2865}" srcOrd="0" destOrd="0" presId="urn:microsoft.com/office/officeart/2005/8/layout/hierarchy1"/>
    <dgm:cxn modelId="{3E9095D1-132C-47D7-823A-FF48CD38734A}" srcId="{2A3F8937-21E2-4984-BBDD-8F72BA1CE344}" destId="{1FD51002-4B21-4169-B767-56867AE27653}" srcOrd="1" destOrd="0" parTransId="{FF341F3F-0E81-409B-8B22-F36D0A169433}" sibTransId="{4D3CC7F2-54D1-42F7-A163-8764A4D2572D}"/>
    <dgm:cxn modelId="{BB5A51EA-3B3E-4ED1-B828-97A01274DA75}" type="presOf" srcId="{5C16EB63-4136-4362-A39A-F39BC7AFB88F}" destId="{759C3BFE-1C22-4615-989E-F599C1E7E8DE}" srcOrd="0" destOrd="0" presId="urn:microsoft.com/office/officeart/2005/8/layout/hierarchy1"/>
    <dgm:cxn modelId="{DAF580E3-EB85-4CAD-8648-47EFDA49AA18}" srcId="{6B141EE2-3E1B-4B0E-B9D6-71FBD159DD93}" destId="{84457984-BEF7-447A-A14A-63A8C06621E8}" srcOrd="0" destOrd="0" parTransId="{C5B29AEA-202C-4779-91B0-5FA7EA5AE751}" sibTransId="{5D52239D-A683-4E39-9C77-8F290C8D0D50}"/>
    <dgm:cxn modelId="{A29527F0-98CB-439F-898B-9FC621D8B52C}" type="presOf" srcId="{2A3F8937-21E2-4984-BBDD-8F72BA1CE344}" destId="{18EC93EE-1DF1-4A71-95C5-FDA20D4827D4}" srcOrd="0" destOrd="0" presId="urn:microsoft.com/office/officeart/2005/8/layout/hierarchy1"/>
    <dgm:cxn modelId="{03871876-96CB-4AF3-B673-A7D6944A3E13}" type="presOf" srcId="{0BA5FA9C-915E-435E-A3A9-15F1AAB3CAB0}" destId="{81A695B7-5961-4536-87B1-6230F8658D46}" srcOrd="0" destOrd="0" presId="urn:microsoft.com/office/officeart/2005/8/layout/hierarchy1"/>
    <dgm:cxn modelId="{1BA0DE47-BBFD-49C8-B8F4-BA79BCE1B75E}" type="presOf" srcId="{C5B29AEA-202C-4779-91B0-5FA7EA5AE751}" destId="{F5F30729-55DE-464F-8076-1D7EE036130A}" srcOrd="0" destOrd="0" presId="urn:microsoft.com/office/officeart/2005/8/layout/hierarchy1"/>
    <dgm:cxn modelId="{51B9025A-53DA-46B3-8DAE-A7533AF7AA55}" type="presOf" srcId="{D370CEA0-06CA-4C87-B74B-9760BD9D54E3}" destId="{7FADEF87-69D1-4F8B-8478-DCAE13D3D292}" srcOrd="0" destOrd="0" presId="urn:microsoft.com/office/officeart/2005/8/layout/hierarchy1"/>
    <dgm:cxn modelId="{F5CACC9D-1C7D-49D8-BFD6-0F55A1FEB01F}" type="presOf" srcId="{0F3CAE0D-A306-44BD-BB41-F312C5D3CAC8}" destId="{9988A718-3547-49FF-9A91-0E7C47AEC4D7}" srcOrd="0" destOrd="0" presId="urn:microsoft.com/office/officeart/2005/8/layout/hierarchy1"/>
    <dgm:cxn modelId="{42708533-F830-4E4A-84B6-BD0F166C27E4}" srcId="{8FC27D06-6984-48B5-9E44-D98D112537C9}" destId="{0E1438C1-B5D6-40DB-9653-58E0AF518835}" srcOrd="0" destOrd="0" parTransId="{0F3CAE0D-A306-44BD-BB41-F312C5D3CAC8}" sibTransId="{3C4534E7-C7A0-4256-B448-EDED74599ABC}"/>
    <dgm:cxn modelId="{F19FE317-D793-4E66-972B-3D4F47B3F664}" type="presOf" srcId="{6B141EE2-3E1B-4B0E-B9D6-71FBD159DD93}" destId="{6CA60B58-45ED-4F2F-A4FE-C0EF6EBBAF3D}" srcOrd="0" destOrd="0" presId="urn:microsoft.com/office/officeart/2005/8/layout/hierarchy1"/>
    <dgm:cxn modelId="{E98A514D-8582-4A0E-A1A8-035328F7FF5F}" type="presOf" srcId="{FB484213-E8A8-48A6-B169-DB42187F17A6}" destId="{D298446C-4AED-4FAD-BF6C-BE2E31CFCF18}" srcOrd="0" destOrd="0" presId="urn:microsoft.com/office/officeart/2005/8/layout/hierarchy1"/>
    <dgm:cxn modelId="{5580E1DF-A9B1-4B31-8BD2-20646D140B8B}" type="presOf" srcId="{FF341F3F-0E81-409B-8B22-F36D0A169433}" destId="{14895852-CFEE-4918-9452-E1D28DCA9A4D}" srcOrd="0" destOrd="0" presId="urn:microsoft.com/office/officeart/2005/8/layout/hierarchy1"/>
    <dgm:cxn modelId="{6F9C6207-4389-468C-95BA-BB01FD6E6ECF}" type="presOf" srcId="{DBFD18CB-1BAA-40C1-B7E9-D1A39C9024BF}" destId="{0914FBB2-6B5D-460D-A550-DE56D109428F}" srcOrd="0" destOrd="0" presId="urn:microsoft.com/office/officeart/2005/8/layout/hierarchy1"/>
    <dgm:cxn modelId="{A988F11E-63C0-44B8-AD1D-F32AF307113D}" type="presOf" srcId="{8FC27D06-6984-48B5-9E44-D98D112537C9}" destId="{2A4F52DB-5891-4C01-AEC5-B997AF7E4201}" srcOrd="0" destOrd="0" presId="urn:microsoft.com/office/officeart/2005/8/layout/hierarchy1"/>
    <dgm:cxn modelId="{14962B34-C05A-4672-A4E9-14714049941A}" type="presOf" srcId="{1CC542E4-C6F8-4818-8074-51633BE6DCAC}" destId="{52709427-A38C-46A1-AC46-6421629B3443}" srcOrd="0" destOrd="0" presId="urn:microsoft.com/office/officeart/2005/8/layout/hierarchy1"/>
    <dgm:cxn modelId="{DA12E075-F215-4840-86BE-BD08BD9C5026}" type="presOf" srcId="{E3FAF0ED-89DA-4713-8AE4-C2C296D3FB29}" destId="{518F89A8-CFEB-4F9C-861A-674F180C449E}" srcOrd="0" destOrd="0" presId="urn:microsoft.com/office/officeart/2005/8/layout/hierarchy1"/>
    <dgm:cxn modelId="{BF8CA9C1-0FDC-4615-AFB9-FFF484D6D81E}" type="presOf" srcId="{BDDA5088-D190-4C34-8DEF-49E547832ED4}" destId="{FDD4488C-63C0-4604-AE40-6E5164B5A4C0}" srcOrd="0" destOrd="0" presId="urn:microsoft.com/office/officeart/2005/8/layout/hierarchy1"/>
    <dgm:cxn modelId="{9E216414-0332-4C46-A3CB-43F429DA2B8B}" type="presParOf" srcId="{518F89A8-CFEB-4F9C-861A-674F180C449E}" destId="{7CEC08BE-5A01-4E30-A06E-E5CAC69D99A1}" srcOrd="0" destOrd="0" presId="urn:microsoft.com/office/officeart/2005/8/layout/hierarchy1"/>
    <dgm:cxn modelId="{E4887759-948E-4022-A3E8-B4FE526581B5}" type="presParOf" srcId="{7CEC08BE-5A01-4E30-A06E-E5CAC69D99A1}" destId="{E590D887-A9D4-4F73-9F0E-97A783E6399B}" srcOrd="0" destOrd="0" presId="urn:microsoft.com/office/officeart/2005/8/layout/hierarchy1"/>
    <dgm:cxn modelId="{26C6E56D-B7BF-48CC-B188-3888B5F11F08}" type="presParOf" srcId="{E590D887-A9D4-4F73-9F0E-97A783E6399B}" destId="{78A0EF3F-3D89-4034-8A6F-1A89D21132CD}" srcOrd="0" destOrd="0" presId="urn:microsoft.com/office/officeart/2005/8/layout/hierarchy1"/>
    <dgm:cxn modelId="{AE46005D-04AF-48EE-9817-64F97210D587}" type="presParOf" srcId="{E590D887-A9D4-4F73-9F0E-97A783E6399B}" destId="{18EC93EE-1DF1-4A71-95C5-FDA20D4827D4}" srcOrd="1" destOrd="0" presId="urn:microsoft.com/office/officeart/2005/8/layout/hierarchy1"/>
    <dgm:cxn modelId="{1540F61E-7707-4AF5-BE21-F68904445C99}" type="presParOf" srcId="{7CEC08BE-5A01-4E30-A06E-E5CAC69D99A1}" destId="{6BCB07BF-C3EE-4C76-A98E-F07D99794FB0}" srcOrd="1" destOrd="0" presId="urn:microsoft.com/office/officeart/2005/8/layout/hierarchy1"/>
    <dgm:cxn modelId="{D9DACC5E-E55F-4BC4-B228-2BADB4E580E5}" type="presParOf" srcId="{6BCB07BF-C3EE-4C76-A98E-F07D99794FB0}" destId="{7FADEF87-69D1-4F8B-8478-DCAE13D3D292}" srcOrd="0" destOrd="0" presId="urn:microsoft.com/office/officeart/2005/8/layout/hierarchy1"/>
    <dgm:cxn modelId="{66CECB17-E6BF-4A9D-BB9D-DBBB01465B47}" type="presParOf" srcId="{6BCB07BF-C3EE-4C76-A98E-F07D99794FB0}" destId="{75823E70-FA93-4382-A8BE-8815E94D2275}" srcOrd="1" destOrd="0" presId="urn:microsoft.com/office/officeart/2005/8/layout/hierarchy1"/>
    <dgm:cxn modelId="{A6F07532-069B-43FB-B09B-278E61058263}" type="presParOf" srcId="{75823E70-FA93-4382-A8BE-8815E94D2275}" destId="{4FA21C26-B6EF-42E7-AB73-7219A0D1D800}" srcOrd="0" destOrd="0" presId="urn:microsoft.com/office/officeart/2005/8/layout/hierarchy1"/>
    <dgm:cxn modelId="{FA634547-7D93-4BFB-ACA4-D40B0BA38C8E}" type="presParOf" srcId="{4FA21C26-B6EF-42E7-AB73-7219A0D1D800}" destId="{0CB1B317-1537-4BAE-B346-FD7849022629}" srcOrd="0" destOrd="0" presId="urn:microsoft.com/office/officeart/2005/8/layout/hierarchy1"/>
    <dgm:cxn modelId="{E48A6E97-3C8F-471D-BC41-A062177A8B1E}" type="presParOf" srcId="{4FA21C26-B6EF-42E7-AB73-7219A0D1D800}" destId="{759C3BFE-1C22-4615-989E-F599C1E7E8DE}" srcOrd="1" destOrd="0" presId="urn:microsoft.com/office/officeart/2005/8/layout/hierarchy1"/>
    <dgm:cxn modelId="{34CF8737-7959-4487-A8A8-BAC811918FBE}" type="presParOf" srcId="{75823E70-FA93-4382-A8BE-8815E94D2275}" destId="{862A6DDB-6E03-4EFA-8B3B-A4273103F96F}" srcOrd="1" destOrd="0" presId="urn:microsoft.com/office/officeart/2005/8/layout/hierarchy1"/>
    <dgm:cxn modelId="{972E2271-E1F2-4D18-A922-0E8AFFD56C1E}" type="presParOf" srcId="{862A6DDB-6E03-4EFA-8B3B-A4273103F96F}" destId="{52709427-A38C-46A1-AC46-6421629B3443}" srcOrd="0" destOrd="0" presId="urn:microsoft.com/office/officeart/2005/8/layout/hierarchy1"/>
    <dgm:cxn modelId="{F8806A55-ECEE-48EC-892F-0DB84631A193}" type="presParOf" srcId="{862A6DDB-6E03-4EFA-8B3B-A4273103F96F}" destId="{069DB254-ACF7-43A8-833D-A56F86493F6D}" srcOrd="1" destOrd="0" presId="urn:microsoft.com/office/officeart/2005/8/layout/hierarchy1"/>
    <dgm:cxn modelId="{ADC5AB5F-2E02-4411-8719-3C6400E81CC7}" type="presParOf" srcId="{069DB254-ACF7-43A8-833D-A56F86493F6D}" destId="{D0530DE8-EEE3-4F1B-B62D-651653CC6A48}" srcOrd="0" destOrd="0" presId="urn:microsoft.com/office/officeart/2005/8/layout/hierarchy1"/>
    <dgm:cxn modelId="{6B8EB0B2-AFC9-441D-B8E6-51F8270FCFFD}" type="presParOf" srcId="{D0530DE8-EEE3-4F1B-B62D-651653CC6A48}" destId="{68A77804-5018-4728-B976-4C1C92931184}" srcOrd="0" destOrd="0" presId="urn:microsoft.com/office/officeart/2005/8/layout/hierarchy1"/>
    <dgm:cxn modelId="{93C169B1-D2F2-4518-8B66-2AB59A657481}" type="presParOf" srcId="{D0530DE8-EEE3-4F1B-B62D-651653CC6A48}" destId="{5CB953B7-1724-42C4-80F9-3A0EC2AE3E7A}" srcOrd="1" destOrd="0" presId="urn:microsoft.com/office/officeart/2005/8/layout/hierarchy1"/>
    <dgm:cxn modelId="{B93D5C7D-9F23-4A58-B93E-F824E1EBDF3B}" type="presParOf" srcId="{069DB254-ACF7-43A8-833D-A56F86493F6D}" destId="{0B6CA11A-FB0C-48DD-A440-65417740553D}" srcOrd="1" destOrd="0" presId="urn:microsoft.com/office/officeart/2005/8/layout/hierarchy1"/>
    <dgm:cxn modelId="{0579C441-BA13-4207-871B-477A7B68190F}" type="presParOf" srcId="{0B6CA11A-FB0C-48DD-A440-65417740553D}" destId="{FDD4488C-63C0-4604-AE40-6E5164B5A4C0}" srcOrd="0" destOrd="0" presId="urn:microsoft.com/office/officeart/2005/8/layout/hierarchy1"/>
    <dgm:cxn modelId="{F3779928-85E6-4BCC-84EE-6E360A6060EF}" type="presParOf" srcId="{0B6CA11A-FB0C-48DD-A440-65417740553D}" destId="{CD55E9DF-B7FF-4AA3-8D23-4BBD047DD746}" srcOrd="1" destOrd="0" presId="urn:microsoft.com/office/officeart/2005/8/layout/hierarchy1"/>
    <dgm:cxn modelId="{41C376C9-CD1B-415E-9044-3A44E69C20F5}" type="presParOf" srcId="{CD55E9DF-B7FF-4AA3-8D23-4BBD047DD746}" destId="{4EE0269E-5DB1-4C12-AF35-3A1CE9A8E68E}" srcOrd="0" destOrd="0" presId="urn:microsoft.com/office/officeart/2005/8/layout/hierarchy1"/>
    <dgm:cxn modelId="{EEA372C3-67C8-47FB-A742-5C3A9AA3DA47}" type="presParOf" srcId="{4EE0269E-5DB1-4C12-AF35-3A1CE9A8E68E}" destId="{C044157E-ABB0-4BFE-A87D-0F39CA0913B2}" srcOrd="0" destOrd="0" presId="urn:microsoft.com/office/officeart/2005/8/layout/hierarchy1"/>
    <dgm:cxn modelId="{25199683-2A52-4136-80D5-DC8B85101D68}" type="presParOf" srcId="{4EE0269E-5DB1-4C12-AF35-3A1CE9A8E68E}" destId="{6CA60B58-45ED-4F2F-A4FE-C0EF6EBBAF3D}" srcOrd="1" destOrd="0" presId="urn:microsoft.com/office/officeart/2005/8/layout/hierarchy1"/>
    <dgm:cxn modelId="{70690AE8-6D78-40BD-9C24-B5D444769606}" type="presParOf" srcId="{CD55E9DF-B7FF-4AA3-8D23-4BBD047DD746}" destId="{66058279-8863-401A-87F3-7BD89F7F45B9}" srcOrd="1" destOrd="0" presId="urn:microsoft.com/office/officeart/2005/8/layout/hierarchy1"/>
    <dgm:cxn modelId="{F4DAC1B3-947D-4725-BF1D-6A04285387CF}" type="presParOf" srcId="{66058279-8863-401A-87F3-7BD89F7F45B9}" destId="{F5F30729-55DE-464F-8076-1D7EE036130A}" srcOrd="0" destOrd="0" presId="urn:microsoft.com/office/officeart/2005/8/layout/hierarchy1"/>
    <dgm:cxn modelId="{B32E0DE9-0EEA-471F-97BE-BADBDDE846EB}" type="presParOf" srcId="{66058279-8863-401A-87F3-7BD89F7F45B9}" destId="{80AE245D-039D-40A7-896C-F20C84A43645}" srcOrd="1" destOrd="0" presId="urn:microsoft.com/office/officeart/2005/8/layout/hierarchy1"/>
    <dgm:cxn modelId="{6C914D7B-DA47-4421-91A7-8153DE2A37E2}" type="presParOf" srcId="{80AE245D-039D-40A7-896C-F20C84A43645}" destId="{6BB9A424-F190-4A18-80AE-991FA4340973}" srcOrd="0" destOrd="0" presId="urn:microsoft.com/office/officeart/2005/8/layout/hierarchy1"/>
    <dgm:cxn modelId="{E8DF6ED6-99FD-4449-9907-89F1DB1D4F8F}" type="presParOf" srcId="{6BB9A424-F190-4A18-80AE-991FA4340973}" destId="{9D18BA59-000D-45D1-B4D1-1D4718EEA166}" srcOrd="0" destOrd="0" presId="urn:microsoft.com/office/officeart/2005/8/layout/hierarchy1"/>
    <dgm:cxn modelId="{D47536A5-A234-4A54-8609-B69512582272}" type="presParOf" srcId="{6BB9A424-F190-4A18-80AE-991FA4340973}" destId="{86869CA1-DA23-4780-97E6-025A2550EB97}" srcOrd="1" destOrd="0" presId="urn:microsoft.com/office/officeart/2005/8/layout/hierarchy1"/>
    <dgm:cxn modelId="{6811CAC5-0989-4651-BF86-DABB6D5AE401}" type="presParOf" srcId="{80AE245D-039D-40A7-896C-F20C84A43645}" destId="{43805B43-B1DA-4786-B868-673D51B92C99}" srcOrd="1" destOrd="0" presId="urn:microsoft.com/office/officeart/2005/8/layout/hierarchy1"/>
    <dgm:cxn modelId="{21A6E58C-87C2-4A83-90A4-EE2565A6F786}" type="presParOf" srcId="{6BCB07BF-C3EE-4C76-A98E-F07D99794FB0}" destId="{14895852-CFEE-4918-9452-E1D28DCA9A4D}" srcOrd="2" destOrd="0" presId="urn:microsoft.com/office/officeart/2005/8/layout/hierarchy1"/>
    <dgm:cxn modelId="{C73DEAFB-E631-498D-88A4-63BE528D7376}" type="presParOf" srcId="{6BCB07BF-C3EE-4C76-A98E-F07D99794FB0}" destId="{80C08D91-6C42-46C2-9B55-33EE88223786}" srcOrd="3" destOrd="0" presId="urn:microsoft.com/office/officeart/2005/8/layout/hierarchy1"/>
    <dgm:cxn modelId="{96CE6136-9ADF-47A9-A6A1-26E8851923A2}" type="presParOf" srcId="{80C08D91-6C42-46C2-9B55-33EE88223786}" destId="{B7B7BE8E-E14B-4461-9FDC-1DC2D5E2AD54}" srcOrd="0" destOrd="0" presId="urn:microsoft.com/office/officeart/2005/8/layout/hierarchy1"/>
    <dgm:cxn modelId="{9388075C-3A28-4673-A705-35F530FDF229}" type="presParOf" srcId="{B7B7BE8E-E14B-4461-9FDC-1DC2D5E2AD54}" destId="{B3C256A8-AC76-41EA-AFCE-1622BB1A88FA}" srcOrd="0" destOrd="0" presId="urn:microsoft.com/office/officeart/2005/8/layout/hierarchy1"/>
    <dgm:cxn modelId="{0A5BE3C3-A65B-41F0-B986-1A189A662C0F}" type="presParOf" srcId="{B7B7BE8E-E14B-4461-9FDC-1DC2D5E2AD54}" destId="{39B33A05-EB3F-445C-8E9F-0540ADAC3470}" srcOrd="1" destOrd="0" presId="urn:microsoft.com/office/officeart/2005/8/layout/hierarchy1"/>
    <dgm:cxn modelId="{B848606B-752F-4455-85CC-AAF488C951AE}" type="presParOf" srcId="{80C08D91-6C42-46C2-9B55-33EE88223786}" destId="{AD0E6352-CB26-4E1A-8D08-5E11B0B5831D}" srcOrd="1" destOrd="0" presId="urn:microsoft.com/office/officeart/2005/8/layout/hierarchy1"/>
    <dgm:cxn modelId="{434D943F-9827-420B-B3A7-0B0185F1D7C4}" type="presParOf" srcId="{AD0E6352-CB26-4E1A-8D08-5E11B0B5831D}" destId="{81A695B7-5961-4536-87B1-6230F8658D46}" srcOrd="0" destOrd="0" presId="urn:microsoft.com/office/officeart/2005/8/layout/hierarchy1"/>
    <dgm:cxn modelId="{1B721B6E-D7B9-4803-B0D7-F7A40833889C}" type="presParOf" srcId="{AD0E6352-CB26-4E1A-8D08-5E11B0B5831D}" destId="{57405D67-1AF0-4061-8C22-A6230F8D04B3}" srcOrd="1" destOrd="0" presId="urn:microsoft.com/office/officeart/2005/8/layout/hierarchy1"/>
    <dgm:cxn modelId="{B80839EF-53EE-4D84-8F29-8AB383C85DC3}" type="presParOf" srcId="{57405D67-1AF0-4061-8C22-A6230F8D04B3}" destId="{CFD39FA6-CD6D-4651-9816-93A7BB211582}" srcOrd="0" destOrd="0" presId="urn:microsoft.com/office/officeart/2005/8/layout/hierarchy1"/>
    <dgm:cxn modelId="{946227A6-3C2E-4486-8D81-2061CBA259D9}" type="presParOf" srcId="{CFD39FA6-CD6D-4651-9816-93A7BB211582}" destId="{57146057-F34D-4925-8D52-A194B40976CA}" srcOrd="0" destOrd="0" presId="urn:microsoft.com/office/officeart/2005/8/layout/hierarchy1"/>
    <dgm:cxn modelId="{A6FD5925-7A39-4C84-A943-A9AFAB2077B1}" type="presParOf" srcId="{CFD39FA6-CD6D-4651-9816-93A7BB211582}" destId="{0914FBB2-6B5D-460D-A550-DE56D109428F}" srcOrd="1" destOrd="0" presId="urn:microsoft.com/office/officeart/2005/8/layout/hierarchy1"/>
    <dgm:cxn modelId="{356A9D88-DDA6-4382-BA7B-F978E50E31D6}" type="presParOf" srcId="{57405D67-1AF0-4061-8C22-A6230F8D04B3}" destId="{376639D4-442C-48A4-8D0A-991D0FFD31A2}" srcOrd="1" destOrd="0" presId="urn:microsoft.com/office/officeart/2005/8/layout/hierarchy1"/>
    <dgm:cxn modelId="{2BB0D38C-DA2F-4C10-84CB-DF57CABD3FE3}" type="presParOf" srcId="{376639D4-442C-48A4-8D0A-991D0FFD31A2}" destId="{D298446C-4AED-4FAD-BF6C-BE2E31CFCF18}" srcOrd="0" destOrd="0" presId="urn:microsoft.com/office/officeart/2005/8/layout/hierarchy1"/>
    <dgm:cxn modelId="{1ED6EA66-6276-40C5-8E9E-E0E30463E28E}" type="presParOf" srcId="{376639D4-442C-48A4-8D0A-991D0FFD31A2}" destId="{2245866A-71C2-4173-A4A6-D06884DA6775}" srcOrd="1" destOrd="0" presId="urn:microsoft.com/office/officeart/2005/8/layout/hierarchy1"/>
    <dgm:cxn modelId="{91AA6735-D990-4E5A-B9B0-1739024A77C8}" type="presParOf" srcId="{2245866A-71C2-4173-A4A6-D06884DA6775}" destId="{C1BE5EB9-87ED-45B1-82A8-64D57F420506}" srcOrd="0" destOrd="0" presId="urn:microsoft.com/office/officeart/2005/8/layout/hierarchy1"/>
    <dgm:cxn modelId="{D0EA66C3-A5A7-40EE-B773-4FDDE0D797B8}" type="presParOf" srcId="{C1BE5EB9-87ED-45B1-82A8-64D57F420506}" destId="{BF2EA393-A118-4109-99F4-BB1D254C6568}" srcOrd="0" destOrd="0" presId="urn:microsoft.com/office/officeart/2005/8/layout/hierarchy1"/>
    <dgm:cxn modelId="{FC25B855-4282-4792-9B74-5D5F9669DFEB}" type="presParOf" srcId="{C1BE5EB9-87ED-45B1-82A8-64D57F420506}" destId="{2A4F52DB-5891-4C01-AEC5-B997AF7E4201}" srcOrd="1" destOrd="0" presId="urn:microsoft.com/office/officeart/2005/8/layout/hierarchy1"/>
    <dgm:cxn modelId="{ED8DCD76-8682-42CD-A3D2-4D7C710A315F}" type="presParOf" srcId="{2245866A-71C2-4173-A4A6-D06884DA6775}" destId="{63B35FE2-2FB9-49C8-84FD-168CB6FD5D54}" srcOrd="1" destOrd="0" presId="urn:microsoft.com/office/officeart/2005/8/layout/hierarchy1"/>
    <dgm:cxn modelId="{7585C3FF-C659-4507-843E-129888351425}" type="presParOf" srcId="{63B35FE2-2FB9-49C8-84FD-168CB6FD5D54}" destId="{9988A718-3547-49FF-9A91-0E7C47AEC4D7}" srcOrd="0" destOrd="0" presId="urn:microsoft.com/office/officeart/2005/8/layout/hierarchy1"/>
    <dgm:cxn modelId="{DF78C7D2-3D59-4F52-9E95-4639E48B3EF2}" type="presParOf" srcId="{63B35FE2-2FB9-49C8-84FD-168CB6FD5D54}" destId="{1D09B9E0-E9D7-40C5-ADED-02E3403E5F9E}" srcOrd="1" destOrd="0" presId="urn:microsoft.com/office/officeart/2005/8/layout/hierarchy1"/>
    <dgm:cxn modelId="{A9ED8386-E267-4F9A-B757-63E84A0A8001}" type="presParOf" srcId="{1D09B9E0-E9D7-40C5-ADED-02E3403E5F9E}" destId="{A33DA5E6-BBE4-425F-AC7E-93169AD6D855}" srcOrd="0" destOrd="0" presId="urn:microsoft.com/office/officeart/2005/8/layout/hierarchy1"/>
    <dgm:cxn modelId="{03CEF3B2-4BFF-4E5C-B98B-CF91D902CF76}" type="presParOf" srcId="{A33DA5E6-BBE4-425F-AC7E-93169AD6D855}" destId="{22D2E8A8-5A90-4895-A0CF-CDEB1BE93221}" srcOrd="0" destOrd="0" presId="urn:microsoft.com/office/officeart/2005/8/layout/hierarchy1"/>
    <dgm:cxn modelId="{B2DA059B-4C47-4B82-A917-A7058FC8C138}" type="presParOf" srcId="{A33DA5E6-BBE4-425F-AC7E-93169AD6D855}" destId="{110C7632-D00A-4662-8F46-1AB63FAC2865}" srcOrd="1" destOrd="0" presId="urn:microsoft.com/office/officeart/2005/8/layout/hierarchy1"/>
    <dgm:cxn modelId="{559CF4BD-1FEA-4C11-954D-A870FAD84AA4}" type="presParOf" srcId="{1D09B9E0-E9D7-40C5-ADED-02E3403E5F9E}" destId="{C0A84B2A-2581-4A24-BB35-BC33347A0D5A}"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64A697F-5963-4C0E-BD92-735433D7D95B}" type="doc">
      <dgm:prSet loTypeId="urn:microsoft.com/office/officeart/2005/8/layout/orgChart1" loCatId="hierarchy" qsTypeId="urn:microsoft.com/office/officeart/2005/8/quickstyle/3d2" qsCatId="3D" csTypeId="urn:microsoft.com/office/officeart/2005/8/colors/accent5_3" csCatId="accent5" phldr="1"/>
      <dgm:spPr/>
      <dgm:t>
        <a:bodyPr/>
        <a:lstStyle/>
        <a:p>
          <a:endParaRPr lang="it-IT"/>
        </a:p>
      </dgm:t>
    </dgm:pt>
    <dgm:pt modelId="{3E5C9866-3E25-46A6-9199-FB3AC6B959D7}">
      <dgm:prSet phldrT="[Testo]"/>
      <dgm:spPr/>
      <dgm:t>
        <a:bodyPr/>
        <a:lstStyle/>
        <a:p>
          <a:r>
            <a:rPr lang="it-IT" dirty="0" err="1" smtClean="0"/>
            <a:t>Primary</a:t>
          </a:r>
          <a:r>
            <a:rPr lang="it-IT" dirty="0" smtClean="0"/>
            <a:t> </a:t>
          </a:r>
        </a:p>
        <a:p>
          <a:r>
            <a:rPr lang="it-IT" dirty="0" err="1" smtClean="0"/>
            <a:t>school</a:t>
          </a:r>
          <a:endParaRPr lang="it-IT" dirty="0"/>
        </a:p>
      </dgm:t>
    </dgm:pt>
    <dgm:pt modelId="{AC5B3241-EE55-40AB-B8E8-83DAA970D3E4}" type="parTrans" cxnId="{38F7D541-791B-47A8-96D3-7C2E2EDBD27F}">
      <dgm:prSet/>
      <dgm:spPr/>
      <dgm:t>
        <a:bodyPr/>
        <a:lstStyle/>
        <a:p>
          <a:endParaRPr lang="it-IT"/>
        </a:p>
      </dgm:t>
    </dgm:pt>
    <dgm:pt modelId="{B2BB39B7-1E6B-40E9-98B0-DA92089B90F9}" type="sibTrans" cxnId="{38F7D541-791B-47A8-96D3-7C2E2EDBD27F}">
      <dgm:prSet/>
      <dgm:spPr/>
      <dgm:t>
        <a:bodyPr/>
        <a:lstStyle/>
        <a:p>
          <a:endParaRPr lang="it-IT"/>
        </a:p>
      </dgm:t>
    </dgm:pt>
    <dgm:pt modelId="{18EEF2B8-F740-4D56-AA11-1539385D217F}">
      <dgm:prSet phldrT="[Testo]"/>
      <dgm:spPr/>
      <dgm:t>
        <a:bodyPr/>
        <a:lstStyle/>
        <a:p>
          <a:r>
            <a:rPr lang="it-IT" dirty="0" smtClean="0"/>
            <a:t>236</a:t>
          </a:r>
        </a:p>
        <a:p>
          <a:r>
            <a:rPr lang="it-IT" dirty="0" err="1" smtClean="0"/>
            <a:t>pupils</a:t>
          </a:r>
          <a:endParaRPr lang="it-IT" dirty="0"/>
        </a:p>
      </dgm:t>
    </dgm:pt>
    <dgm:pt modelId="{3A0E1E25-D526-435E-A9D8-AD34E155B482}" type="parTrans" cxnId="{EAA26CB8-786D-4626-8DAB-5C0013E4F60D}">
      <dgm:prSet/>
      <dgm:spPr/>
      <dgm:t>
        <a:bodyPr/>
        <a:lstStyle/>
        <a:p>
          <a:endParaRPr lang="it-IT"/>
        </a:p>
      </dgm:t>
    </dgm:pt>
    <dgm:pt modelId="{E74DDD64-4006-4D41-95AF-2004FEA0B8E8}" type="sibTrans" cxnId="{EAA26CB8-786D-4626-8DAB-5C0013E4F60D}">
      <dgm:prSet/>
      <dgm:spPr/>
      <dgm:t>
        <a:bodyPr/>
        <a:lstStyle/>
        <a:p>
          <a:endParaRPr lang="it-IT"/>
        </a:p>
      </dgm:t>
    </dgm:pt>
    <dgm:pt modelId="{8944CE11-06A7-4D1F-A1C5-03E754F2289A}">
      <dgm:prSet phldrT="[Testo]"/>
      <dgm:spPr/>
      <dgm:t>
        <a:bodyPr/>
        <a:lstStyle/>
        <a:p>
          <a:r>
            <a:rPr lang="it-IT" dirty="0" smtClean="0"/>
            <a:t>20</a:t>
          </a:r>
        </a:p>
        <a:p>
          <a:r>
            <a:rPr lang="it-IT" dirty="0" err="1" smtClean="0"/>
            <a:t>teachers</a:t>
          </a:r>
          <a:endParaRPr lang="it-IT" dirty="0"/>
        </a:p>
      </dgm:t>
    </dgm:pt>
    <dgm:pt modelId="{A83FEBEA-CB57-412C-8E0E-FE11A8694AA5}" type="parTrans" cxnId="{BA0AE4C6-A5F5-40B7-ACA8-EEE7ED1A44E4}">
      <dgm:prSet/>
      <dgm:spPr/>
      <dgm:t>
        <a:bodyPr/>
        <a:lstStyle/>
        <a:p>
          <a:endParaRPr lang="it-IT"/>
        </a:p>
      </dgm:t>
    </dgm:pt>
    <dgm:pt modelId="{AD087354-51B1-4EBA-A239-41D08FECABFD}" type="sibTrans" cxnId="{BA0AE4C6-A5F5-40B7-ACA8-EEE7ED1A44E4}">
      <dgm:prSet/>
      <dgm:spPr/>
      <dgm:t>
        <a:bodyPr/>
        <a:lstStyle/>
        <a:p>
          <a:endParaRPr lang="it-IT"/>
        </a:p>
      </dgm:t>
    </dgm:pt>
    <dgm:pt modelId="{CA12C452-EA04-4C6A-A396-90749BDC7A15}">
      <dgm:prSet phldrT="[Testo]"/>
      <dgm:spPr/>
      <dgm:t>
        <a:bodyPr/>
        <a:lstStyle/>
        <a:p>
          <a:r>
            <a:rPr lang="it-IT" dirty="0" smtClean="0"/>
            <a:t>13 </a:t>
          </a:r>
        </a:p>
        <a:p>
          <a:r>
            <a:rPr lang="it-IT" dirty="0" err="1" smtClean="0"/>
            <a:t>classrooms</a:t>
          </a:r>
          <a:endParaRPr lang="it-IT" dirty="0"/>
        </a:p>
      </dgm:t>
    </dgm:pt>
    <dgm:pt modelId="{54CB77D9-90C8-4A05-8515-05BB60FE53E5}" type="parTrans" cxnId="{FF4BDCA7-922A-4601-9996-98658C1E1A38}">
      <dgm:prSet/>
      <dgm:spPr/>
      <dgm:t>
        <a:bodyPr/>
        <a:lstStyle/>
        <a:p>
          <a:endParaRPr lang="it-IT"/>
        </a:p>
      </dgm:t>
    </dgm:pt>
    <dgm:pt modelId="{921A2BBD-9D47-4388-AE16-8665769AEEED}" type="sibTrans" cxnId="{FF4BDCA7-922A-4601-9996-98658C1E1A38}">
      <dgm:prSet/>
      <dgm:spPr/>
      <dgm:t>
        <a:bodyPr/>
        <a:lstStyle/>
        <a:p>
          <a:endParaRPr lang="it-IT"/>
        </a:p>
      </dgm:t>
    </dgm:pt>
    <dgm:pt modelId="{4EEABB8D-63FA-423C-A642-2D429177319A}" type="pres">
      <dgm:prSet presAssocID="{964A697F-5963-4C0E-BD92-735433D7D95B}" presName="hierChild1" presStyleCnt="0">
        <dgm:presLayoutVars>
          <dgm:orgChart val="1"/>
          <dgm:chPref val="1"/>
          <dgm:dir/>
          <dgm:animOne val="branch"/>
          <dgm:animLvl val="lvl"/>
          <dgm:resizeHandles/>
        </dgm:presLayoutVars>
      </dgm:prSet>
      <dgm:spPr/>
      <dgm:t>
        <a:bodyPr/>
        <a:lstStyle/>
        <a:p>
          <a:endParaRPr lang="it-IT"/>
        </a:p>
      </dgm:t>
    </dgm:pt>
    <dgm:pt modelId="{0CFCE849-132B-49B0-81BD-16531CCFB6C3}" type="pres">
      <dgm:prSet presAssocID="{3E5C9866-3E25-46A6-9199-FB3AC6B959D7}" presName="hierRoot1" presStyleCnt="0">
        <dgm:presLayoutVars>
          <dgm:hierBranch val="init"/>
        </dgm:presLayoutVars>
      </dgm:prSet>
      <dgm:spPr/>
      <dgm:t>
        <a:bodyPr/>
        <a:lstStyle/>
        <a:p>
          <a:endParaRPr lang="it-IT"/>
        </a:p>
      </dgm:t>
    </dgm:pt>
    <dgm:pt modelId="{7D269D20-768B-485F-9861-0152A9BE06A9}" type="pres">
      <dgm:prSet presAssocID="{3E5C9866-3E25-46A6-9199-FB3AC6B959D7}" presName="rootComposite1" presStyleCnt="0"/>
      <dgm:spPr/>
      <dgm:t>
        <a:bodyPr/>
        <a:lstStyle/>
        <a:p>
          <a:endParaRPr lang="it-IT"/>
        </a:p>
      </dgm:t>
    </dgm:pt>
    <dgm:pt modelId="{42000E71-371B-46ED-858B-064BE7E6BA06}" type="pres">
      <dgm:prSet presAssocID="{3E5C9866-3E25-46A6-9199-FB3AC6B959D7}" presName="rootText1" presStyleLbl="node0" presStyleIdx="0" presStyleCnt="1" custLinFactNeighborX="1246" custLinFactNeighborY="-65329">
        <dgm:presLayoutVars>
          <dgm:chPref val="3"/>
        </dgm:presLayoutVars>
      </dgm:prSet>
      <dgm:spPr/>
      <dgm:t>
        <a:bodyPr/>
        <a:lstStyle/>
        <a:p>
          <a:endParaRPr lang="it-IT"/>
        </a:p>
      </dgm:t>
    </dgm:pt>
    <dgm:pt modelId="{3E486457-E01B-4415-A23F-E1D9EDBD3AB9}" type="pres">
      <dgm:prSet presAssocID="{3E5C9866-3E25-46A6-9199-FB3AC6B959D7}" presName="rootConnector1" presStyleLbl="node1" presStyleIdx="0" presStyleCnt="0"/>
      <dgm:spPr/>
      <dgm:t>
        <a:bodyPr/>
        <a:lstStyle/>
        <a:p>
          <a:endParaRPr lang="it-IT"/>
        </a:p>
      </dgm:t>
    </dgm:pt>
    <dgm:pt modelId="{A154A86F-7B4E-4A59-A377-19A343ADDE1C}" type="pres">
      <dgm:prSet presAssocID="{3E5C9866-3E25-46A6-9199-FB3AC6B959D7}" presName="hierChild2" presStyleCnt="0"/>
      <dgm:spPr/>
      <dgm:t>
        <a:bodyPr/>
        <a:lstStyle/>
        <a:p>
          <a:endParaRPr lang="it-IT"/>
        </a:p>
      </dgm:t>
    </dgm:pt>
    <dgm:pt modelId="{17CD34D3-95E5-4DE7-818D-353D1241A584}" type="pres">
      <dgm:prSet presAssocID="{3A0E1E25-D526-435E-A9D8-AD34E155B482}" presName="Name37" presStyleLbl="parChTrans1D2" presStyleIdx="0" presStyleCnt="3"/>
      <dgm:spPr/>
      <dgm:t>
        <a:bodyPr/>
        <a:lstStyle/>
        <a:p>
          <a:endParaRPr lang="it-IT"/>
        </a:p>
      </dgm:t>
    </dgm:pt>
    <dgm:pt modelId="{CBA1002C-AFA7-43C2-899F-2CB964809AE5}" type="pres">
      <dgm:prSet presAssocID="{18EEF2B8-F740-4D56-AA11-1539385D217F}" presName="hierRoot2" presStyleCnt="0">
        <dgm:presLayoutVars>
          <dgm:hierBranch val="init"/>
        </dgm:presLayoutVars>
      </dgm:prSet>
      <dgm:spPr/>
      <dgm:t>
        <a:bodyPr/>
        <a:lstStyle/>
        <a:p>
          <a:endParaRPr lang="it-IT"/>
        </a:p>
      </dgm:t>
    </dgm:pt>
    <dgm:pt modelId="{ABC2E081-17BD-4D13-B9AD-7F1F0AF1C0B4}" type="pres">
      <dgm:prSet presAssocID="{18EEF2B8-F740-4D56-AA11-1539385D217F}" presName="rootComposite" presStyleCnt="0"/>
      <dgm:spPr/>
      <dgm:t>
        <a:bodyPr/>
        <a:lstStyle/>
        <a:p>
          <a:endParaRPr lang="it-IT"/>
        </a:p>
      </dgm:t>
    </dgm:pt>
    <dgm:pt modelId="{3D80B218-69E0-4969-8F61-57D6E4517725}" type="pres">
      <dgm:prSet presAssocID="{18EEF2B8-F740-4D56-AA11-1539385D217F}" presName="rootText" presStyleLbl="node2" presStyleIdx="0" presStyleCnt="3">
        <dgm:presLayoutVars>
          <dgm:chPref val="3"/>
        </dgm:presLayoutVars>
      </dgm:prSet>
      <dgm:spPr/>
      <dgm:t>
        <a:bodyPr/>
        <a:lstStyle/>
        <a:p>
          <a:endParaRPr lang="it-IT"/>
        </a:p>
      </dgm:t>
    </dgm:pt>
    <dgm:pt modelId="{D3F213AE-FD36-463C-9A19-C124C414234A}" type="pres">
      <dgm:prSet presAssocID="{18EEF2B8-F740-4D56-AA11-1539385D217F}" presName="rootConnector" presStyleLbl="node2" presStyleIdx="0" presStyleCnt="3"/>
      <dgm:spPr/>
      <dgm:t>
        <a:bodyPr/>
        <a:lstStyle/>
        <a:p>
          <a:endParaRPr lang="it-IT"/>
        </a:p>
      </dgm:t>
    </dgm:pt>
    <dgm:pt modelId="{5E0EFD83-A3FC-4D30-A0C1-422EFF9F9715}" type="pres">
      <dgm:prSet presAssocID="{18EEF2B8-F740-4D56-AA11-1539385D217F}" presName="hierChild4" presStyleCnt="0"/>
      <dgm:spPr/>
      <dgm:t>
        <a:bodyPr/>
        <a:lstStyle/>
        <a:p>
          <a:endParaRPr lang="it-IT"/>
        </a:p>
      </dgm:t>
    </dgm:pt>
    <dgm:pt modelId="{FC196C65-8E69-4243-A63B-1A90C4F70700}" type="pres">
      <dgm:prSet presAssocID="{18EEF2B8-F740-4D56-AA11-1539385D217F}" presName="hierChild5" presStyleCnt="0"/>
      <dgm:spPr/>
      <dgm:t>
        <a:bodyPr/>
        <a:lstStyle/>
        <a:p>
          <a:endParaRPr lang="it-IT"/>
        </a:p>
      </dgm:t>
    </dgm:pt>
    <dgm:pt modelId="{7C126344-7C8D-452A-9CA9-386ADF5D178C}" type="pres">
      <dgm:prSet presAssocID="{A83FEBEA-CB57-412C-8E0E-FE11A8694AA5}" presName="Name37" presStyleLbl="parChTrans1D2" presStyleIdx="1" presStyleCnt="3"/>
      <dgm:spPr/>
      <dgm:t>
        <a:bodyPr/>
        <a:lstStyle/>
        <a:p>
          <a:endParaRPr lang="it-IT"/>
        </a:p>
      </dgm:t>
    </dgm:pt>
    <dgm:pt modelId="{E35866ED-B346-4BFB-8AA6-F865E92D2AFF}" type="pres">
      <dgm:prSet presAssocID="{8944CE11-06A7-4D1F-A1C5-03E754F2289A}" presName="hierRoot2" presStyleCnt="0">
        <dgm:presLayoutVars>
          <dgm:hierBranch val="init"/>
        </dgm:presLayoutVars>
      </dgm:prSet>
      <dgm:spPr/>
      <dgm:t>
        <a:bodyPr/>
        <a:lstStyle/>
        <a:p>
          <a:endParaRPr lang="it-IT"/>
        </a:p>
      </dgm:t>
    </dgm:pt>
    <dgm:pt modelId="{30676315-E1D7-4E35-8238-6E1C2B21B834}" type="pres">
      <dgm:prSet presAssocID="{8944CE11-06A7-4D1F-A1C5-03E754F2289A}" presName="rootComposite" presStyleCnt="0"/>
      <dgm:spPr/>
      <dgm:t>
        <a:bodyPr/>
        <a:lstStyle/>
        <a:p>
          <a:endParaRPr lang="it-IT"/>
        </a:p>
      </dgm:t>
    </dgm:pt>
    <dgm:pt modelId="{E8B558E1-E3F2-4790-97F2-BB992739C177}" type="pres">
      <dgm:prSet presAssocID="{8944CE11-06A7-4D1F-A1C5-03E754F2289A}" presName="rootText" presStyleLbl="node2" presStyleIdx="1" presStyleCnt="3">
        <dgm:presLayoutVars>
          <dgm:chPref val="3"/>
        </dgm:presLayoutVars>
      </dgm:prSet>
      <dgm:spPr/>
      <dgm:t>
        <a:bodyPr/>
        <a:lstStyle/>
        <a:p>
          <a:endParaRPr lang="it-IT"/>
        </a:p>
      </dgm:t>
    </dgm:pt>
    <dgm:pt modelId="{0B9B31F9-D5CB-47A7-B774-00FAF1623695}" type="pres">
      <dgm:prSet presAssocID="{8944CE11-06A7-4D1F-A1C5-03E754F2289A}" presName="rootConnector" presStyleLbl="node2" presStyleIdx="1" presStyleCnt="3"/>
      <dgm:spPr/>
      <dgm:t>
        <a:bodyPr/>
        <a:lstStyle/>
        <a:p>
          <a:endParaRPr lang="it-IT"/>
        </a:p>
      </dgm:t>
    </dgm:pt>
    <dgm:pt modelId="{56329288-FA67-421B-9E7A-4505ECCC22F9}" type="pres">
      <dgm:prSet presAssocID="{8944CE11-06A7-4D1F-A1C5-03E754F2289A}" presName="hierChild4" presStyleCnt="0"/>
      <dgm:spPr/>
      <dgm:t>
        <a:bodyPr/>
        <a:lstStyle/>
        <a:p>
          <a:endParaRPr lang="it-IT"/>
        </a:p>
      </dgm:t>
    </dgm:pt>
    <dgm:pt modelId="{DB886516-351C-4509-81E4-C6888EE88CA5}" type="pres">
      <dgm:prSet presAssocID="{8944CE11-06A7-4D1F-A1C5-03E754F2289A}" presName="hierChild5" presStyleCnt="0"/>
      <dgm:spPr/>
      <dgm:t>
        <a:bodyPr/>
        <a:lstStyle/>
        <a:p>
          <a:endParaRPr lang="it-IT"/>
        </a:p>
      </dgm:t>
    </dgm:pt>
    <dgm:pt modelId="{02CE6D16-13FD-472E-924D-7BF122905317}" type="pres">
      <dgm:prSet presAssocID="{54CB77D9-90C8-4A05-8515-05BB60FE53E5}" presName="Name37" presStyleLbl="parChTrans1D2" presStyleIdx="2" presStyleCnt="3"/>
      <dgm:spPr/>
      <dgm:t>
        <a:bodyPr/>
        <a:lstStyle/>
        <a:p>
          <a:endParaRPr lang="it-IT"/>
        </a:p>
      </dgm:t>
    </dgm:pt>
    <dgm:pt modelId="{590EAB3A-561D-47E9-99BC-C6A7E2001CF4}" type="pres">
      <dgm:prSet presAssocID="{CA12C452-EA04-4C6A-A396-90749BDC7A15}" presName="hierRoot2" presStyleCnt="0">
        <dgm:presLayoutVars>
          <dgm:hierBranch val="init"/>
        </dgm:presLayoutVars>
      </dgm:prSet>
      <dgm:spPr/>
      <dgm:t>
        <a:bodyPr/>
        <a:lstStyle/>
        <a:p>
          <a:endParaRPr lang="it-IT"/>
        </a:p>
      </dgm:t>
    </dgm:pt>
    <dgm:pt modelId="{DA695ADA-E918-4E7D-8AA2-B06DECE9323B}" type="pres">
      <dgm:prSet presAssocID="{CA12C452-EA04-4C6A-A396-90749BDC7A15}" presName="rootComposite" presStyleCnt="0"/>
      <dgm:spPr/>
      <dgm:t>
        <a:bodyPr/>
        <a:lstStyle/>
        <a:p>
          <a:endParaRPr lang="it-IT"/>
        </a:p>
      </dgm:t>
    </dgm:pt>
    <dgm:pt modelId="{2F666D2F-7D59-466B-B71E-EE7801A53511}" type="pres">
      <dgm:prSet presAssocID="{CA12C452-EA04-4C6A-A396-90749BDC7A15}" presName="rootText" presStyleLbl="node2" presStyleIdx="2" presStyleCnt="3">
        <dgm:presLayoutVars>
          <dgm:chPref val="3"/>
        </dgm:presLayoutVars>
      </dgm:prSet>
      <dgm:spPr/>
      <dgm:t>
        <a:bodyPr/>
        <a:lstStyle/>
        <a:p>
          <a:endParaRPr lang="it-IT"/>
        </a:p>
      </dgm:t>
    </dgm:pt>
    <dgm:pt modelId="{FA996781-0822-412B-9154-F19C5AF0640F}" type="pres">
      <dgm:prSet presAssocID="{CA12C452-EA04-4C6A-A396-90749BDC7A15}" presName="rootConnector" presStyleLbl="node2" presStyleIdx="2" presStyleCnt="3"/>
      <dgm:spPr/>
      <dgm:t>
        <a:bodyPr/>
        <a:lstStyle/>
        <a:p>
          <a:endParaRPr lang="it-IT"/>
        </a:p>
      </dgm:t>
    </dgm:pt>
    <dgm:pt modelId="{94C29426-735F-4DD7-810B-14E21A38F4D5}" type="pres">
      <dgm:prSet presAssocID="{CA12C452-EA04-4C6A-A396-90749BDC7A15}" presName="hierChild4" presStyleCnt="0"/>
      <dgm:spPr/>
      <dgm:t>
        <a:bodyPr/>
        <a:lstStyle/>
        <a:p>
          <a:endParaRPr lang="it-IT"/>
        </a:p>
      </dgm:t>
    </dgm:pt>
    <dgm:pt modelId="{64F71E1B-159B-4895-90B9-BB821EF5E359}" type="pres">
      <dgm:prSet presAssocID="{CA12C452-EA04-4C6A-A396-90749BDC7A15}" presName="hierChild5" presStyleCnt="0"/>
      <dgm:spPr/>
      <dgm:t>
        <a:bodyPr/>
        <a:lstStyle/>
        <a:p>
          <a:endParaRPr lang="it-IT"/>
        </a:p>
      </dgm:t>
    </dgm:pt>
    <dgm:pt modelId="{61DA41D3-677D-4D2A-8303-86DE22E3562E}" type="pres">
      <dgm:prSet presAssocID="{3E5C9866-3E25-46A6-9199-FB3AC6B959D7}" presName="hierChild3" presStyleCnt="0"/>
      <dgm:spPr/>
      <dgm:t>
        <a:bodyPr/>
        <a:lstStyle/>
        <a:p>
          <a:endParaRPr lang="it-IT"/>
        </a:p>
      </dgm:t>
    </dgm:pt>
  </dgm:ptLst>
  <dgm:cxnLst>
    <dgm:cxn modelId="{CCA5AC07-F438-4803-857A-0D68945703D9}" type="presOf" srcId="{8944CE11-06A7-4D1F-A1C5-03E754F2289A}" destId="{E8B558E1-E3F2-4790-97F2-BB992739C177}" srcOrd="0" destOrd="0" presId="urn:microsoft.com/office/officeart/2005/8/layout/orgChart1"/>
    <dgm:cxn modelId="{38F7D541-791B-47A8-96D3-7C2E2EDBD27F}" srcId="{964A697F-5963-4C0E-BD92-735433D7D95B}" destId="{3E5C9866-3E25-46A6-9199-FB3AC6B959D7}" srcOrd="0" destOrd="0" parTransId="{AC5B3241-EE55-40AB-B8E8-83DAA970D3E4}" sibTransId="{B2BB39B7-1E6B-40E9-98B0-DA92089B90F9}"/>
    <dgm:cxn modelId="{FF4BDCA7-922A-4601-9996-98658C1E1A38}" srcId="{3E5C9866-3E25-46A6-9199-FB3AC6B959D7}" destId="{CA12C452-EA04-4C6A-A396-90749BDC7A15}" srcOrd="2" destOrd="0" parTransId="{54CB77D9-90C8-4A05-8515-05BB60FE53E5}" sibTransId="{921A2BBD-9D47-4388-AE16-8665769AEEED}"/>
    <dgm:cxn modelId="{F4C801BA-AF7E-4D22-B410-CDF9BAA47B73}" type="presOf" srcId="{3E5C9866-3E25-46A6-9199-FB3AC6B959D7}" destId="{3E486457-E01B-4415-A23F-E1D9EDBD3AB9}" srcOrd="1" destOrd="0" presId="urn:microsoft.com/office/officeart/2005/8/layout/orgChart1"/>
    <dgm:cxn modelId="{3F940916-0D93-488C-B432-562A4454F874}" type="presOf" srcId="{54CB77D9-90C8-4A05-8515-05BB60FE53E5}" destId="{02CE6D16-13FD-472E-924D-7BF122905317}" srcOrd="0" destOrd="0" presId="urn:microsoft.com/office/officeart/2005/8/layout/orgChart1"/>
    <dgm:cxn modelId="{06863421-2744-48F5-BD32-E5B208448712}" type="presOf" srcId="{CA12C452-EA04-4C6A-A396-90749BDC7A15}" destId="{FA996781-0822-412B-9154-F19C5AF0640F}" srcOrd="1" destOrd="0" presId="urn:microsoft.com/office/officeart/2005/8/layout/orgChart1"/>
    <dgm:cxn modelId="{DA218D16-46AF-4CA1-8C49-DB13CA51571D}" type="presOf" srcId="{A83FEBEA-CB57-412C-8E0E-FE11A8694AA5}" destId="{7C126344-7C8D-452A-9CA9-386ADF5D178C}" srcOrd="0" destOrd="0" presId="urn:microsoft.com/office/officeart/2005/8/layout/orgChart1"/>
    <dgm:cxn modelId="{CD17A4B8-6CD0-43C3-A905-7506B64CA512}" type="presOf" srcId="{964A697F-5963-4C0E-BD92-735433D7D95B}" destId="{4EEABB8D-63FA-423C-A642-2D429177319A}" srcOrd="0" destOrd="0" presId="urn:microsoft.com/office/officeart/2005/8/layout/orgChart1"/>
    <dgm:cxn modelId="{3F3BD829-A20B-4EB9-80F1-5BE115DC45AF}" type="presOf" srcId="{8944CE11-06A7-4D1F-A1C5-03E754F2289A}" destId="{0B9B31F9-D5CB-47A7-B774-00FAF1623695}" srcOrd="1" destOrd="0" presId="urn:microsoft.com/office/officeart/2005/8/layout/orgChart1"/>
    <dgm:cxn modelId="{AB8EE14E-3FEB-42E8-98CC-E11FA8973DC1}" type="presOf" srcId="{18EEF2B8-F740-4D56-AA11-1539385D217F}" destId="{D3F213AE-FD36-463C-9A19-C124C414234A}" srcOrd="1" destOrd="0" presId="urn:microsoft.com/office/officeart/2005/8/layout/orgChart1"/>
    <dgm:cxn modelId="{BA0AE4C6-A5F5-40B7-ACA8-EEE7ED1A44E4}" srcId="{3E5C9866-3E25-46A6-9199-FB3AC6B959D7}" destId="{8944CE11-06A7-4D1F-A1C5-03E754F2289A}" srcOrd="1" destOrd="0" parTransId="{A83FEBEA-CB57-412C-8E0E-FE11A8694AA5}" sibTransId="{AD087354-51B1-4EBA-A239-41D08FECABFD}"/>
    <dgm:cxn modelId="{C27DCDA4-57F0-4ED2-8CC7-8C100779E2B6}" type="presOf" srcId="{3E5C9866-3E25-46A6-9199-FB3AC6B959D7}" destId="{42000E71-371B-46ED-858B-064BE7E6BA06}" srcOrd="0" destOrd="0" presId="urn:microsoft.com/office/officeart/2005/8/layout/orgChart1"/>
    <dgm:cxn modelId="{EAA26CB8-786D-4626-8DAB-5C0013E4F60D}" srcId="{3E5C9866-3E25-46A6-9199-FB3AC6B959D7}" destId="{18EEF2B8-F740-4D56-AA11-1539385D217F}" srcOrd="0" destOrd="0" parTransId="{3A0E1E25-D526-435E-A9D8-AD34E155B482}" sibTransId="{E74DDD64-4006-4D41-95AF-2004FEA0B8E8}"/>
    <dgm:cxn modelId="{797E949D-5DE8-4285-AA2A-519F364B6556}" type="presOf" srcId="{3A0E1E25-D526-435E-A9D8-AD34E155B482}" destId="{17CD34D3-95E5-4DE7-818D-353D1241A584}" srcOrd="0" destOrd="0" presId="urn:microsoft.com/office/officeart/2005/8/layout/orgChart1"/>
    <dgm:cxn modelId="{FF914498-39EB-41B5-AE67-14E6C9D7EF8B}" type="presOf" srcId="{CA12C452-EA04-4C6A-A396-90749BDC7A15}" destId="{2F666D2F-7D59-466B-B71E-EE7801A53511}" srcOrd="0" destOrd="0" presId="urn:microsoft.com/office/officeart/2005/8/layout/orgChart1"/>
    <dgm:cxn modelId="{E6FB694A-849E-4001-93BC-BB74809B6143}" type="presOf" srcId="{18EEF2B8-F740-4D56-AA11-1539385D217F}" destId="{3D80B218-69E0-4969-8F61-57D6E4517725}" srcOrd="0" destOrd="0" presId="urn:microsoft.com/office/officeart/2005/8/layout/orgChart1"/>
    <dgm:cxn modelId="{5AA0453A-F3EF-46A6-A3D7-993B2CF707E6}" type="presParOf" srcId="{4EEABB8D-63FA-423C-A642-2D429177319A}" destId="{0CFCE849-132B-49B0-81BD-16531CCFB6C3}" srcOrd="0" destOrd="0" presId="urn:microsoft.com/office/officeart/2005/8/layout/orgChart1"/>
    <dgm:cxn modelId="{44ABD9E5-88CC-41BE-9D8A-746D9D143E0E}" type="presParOf" srcId="{0CFCE849-132B-49B0-81BD-16531CCFB6C3}" destId="{7D269D20-768B-485F-9861-0152A9BE06A9}" srcOrd="0" destOrd="0" presId="urn:microsoft.com/office/officeart/2005/8/layout/orgChart1"/>
    <dgm:cxn modelId="{82DAAA17-75E8-49F4-AD06-4959B344FBDE}" type="presParOf" srcId="{7D269D20-768B-485F-9861-0152A9BE06A9}" destId="{42000E71-371B-46ED-858B-064BE7E6BA06}" srcOrd="0" destOrd="0" presId="urn:microsoft.com/office/officeart/2005/8/layout/orgChart1"/>
    <dgm:cxn modelId="{BEA49561-369B-4E7B-917A-AEAB9070731B}" type="presParOf" srcId="{7D269D20-768B-485F-9861-0152A9BE06A9}" destId="{3E486457-E01B-4415-A23F-E1D9EDBD3AB9}" srcOrd="1" destOrd="0" presId="urn:microsoft.com/office/officeart/2005/8/layout/orgChart1"/>
    <dgm:cxn modelId="{98296658-9A73-436E-AA17-5575EDD48BD7}" type="presParOf" srcId="{0CFCE849-132B-49B0-81BD-16531CCFB6C3}" destId="{A154A86F-7B4E-4A59-A377-19A343ADDE1C}" srcOrd="1" destOrd="0" presId="urn:microsoft.com/office/officeart/2005/8/layout/orgChart1"/>
    <dgm:cxn modelId="{ACDCE054-7EEF-4359-9A45-114A1A3FD70A}" type="presParOf" srcId="{A154A86F-7B4E-4A59-A377-19A343ADDE1C}" destId="{17CD34D3-95E5-4DE7-818D-353D1241A584}" srcOrd="0" destOrd="0" presId="urn:microsoft.com/office/officeart/2005/8/layout/orgChart1"/>
    <dgm:cxn modelId="{F61A7B31-2FE9-4B61-89B2-0E681CE56A9D}" type="presParOf" srcId="{A154A86F-7B4E-4A59-A377-19A343ADDE1C}" destId="{CBA1002C-AFA7-43C2-899F-2CB964809AE5}" srcOrd="1" destOrd="0" presId="urn:microsoft.com/office/officeart/2005/8/layout/orgChart1"/>
    <dgm:cxn modelId="{EDD7845A-C183-4E23-A4E5-AAAE863F2669}" type="presParOf" srcId="{CBA1002C-AFA7-43C2-899F-2CB964809AE5}" destId="{ABC2E081-17BD-4D13-B9AD-7F1F0AF1C0B4}" srcOrd="0" destOrd="0" presId="urn:microsoft.com/office/officeart/2005/8/layout/orgChart1"/>
    <dgm:cxn modelId="{C3CDABA3-63DE-4495-AC4B-8B021DBA4DC3}" type="presParOf" srcId="{ABC2E081-17BD-4D13-B9AD-7F1F0AF1C0B4}" destId="{3D80B218-69E0-4969-8F61-57D6E4517725}" srcOrd="0" destOrd="0" presId="urn:microsoft.com/office/officeart/2005/8/layout/orgChart1"/>
    <dgm:cxn modelId="{BA38FC96-600A-4245-86A7-3395827B4AE9}" type="presParOf" srcId="{ABC2E081-17BD-4D13-B9AD-7F1F0AF1C0B4}" destId="{D3F213AE-FD36-463C-9A19-C124C414234A}" srcOrd="1" destOrd="0" presId="urn:microsoft.com/office/officeart/2005/8/layout/orgChart1"/>
    <dgm:cxn modelId="{898F8174-9BA9-4FB4-A65B-72E7C561E122}" type="presParOf" srcId="{CBA1002C-AFA7-43C2-899F-2CB964809AE5}" destId="{5E0EFD83-A3FC-4D30-A0C1-422EFF9F9715}" srcOrd="1" destOrd="0" presId="urn:microsoft.com/office/officeart/2005/8/layout/orgChart1"/>
    <dgm:cxn modelId="{0B4C23D8-D435-46EC-BE91-ACDCB6808476}" type="presParOf" srcId="{CBA1002C-AFA7-43C2-899F-2CB964809AE5}" destId="{FC196C65-8E69-4243-A63B-1A90C4F70700}" srcOrd="2" destOrd="0" presId="urn:microsoft.com/office/officeart/2005/8/layout/orgChart1"/>
    <dgm:cxn modelId="{874B6D21-ACB0-4F73-914B-EEEF2E6AF796}" type="presParOf" srcId="{A154A86F-7B4E-4A59-A377-19A343ADDE1C}" destId="{7C126344-7C8D-452A-9CA9-386ADF5D178C}" srcOrd="2" destOrd="0" presId="urn:microsoft.com/office/officeart/2005/8/layout/orgChart1"/>
    <dgm:cxn modelId="{CA59793B-F68F-4A01-8164-F8503BE3CCF5}" type="presParOf" srcId="{A154A86F-7B4E-4A59-A377-19A343ADDE1C}" destId="{E35866ED-B346-4BFB-8AA6-F865E92D2AFF}" srcOrd="3" destOrd="0" presId="urn:microsoft.com/office/officeart/2005/8/layout/orgChart1"/>
    <dgm:cxn modelId="{D1073131-6361-4924-BEC7-81DF220890AF}" type="presParOf" srcId="{E35866ED-B346-4BFB-8AA6-F865E92D2AFF}" destId="{30676315-E1D7-4E35-8238-6E1C2B21B834}" srcOrd="0" destOrd="0" presId="urn:microsoft.com/office/officeart/2005/8/layout/orgChart1"/>
    <dgm:cxn modelId="{7B063802-5CD8-44A7-A222-2895ABE2A41E}" type="presParOf" srcId="{30676315-E1D7-4E35-8238-6E1C2B21B834}" destId="{E8B558E1-E3F2-4790-97F2-BB992739C177}" srcOrd="0" destOrd="0" presId="urn:microsoft.com/office/officeart/2005/8/layout/orgChart1"/>
    <dgm:cxn modelId="{3BF6F3DD-7243-450A-85E7-2A81BB199831}" type="presParOf" srcId="{30676315-E1D7-4E35-8238-6E1C2B21B834}" destId="{0B9B31F9-D5CB-47A7-B774-00FAF1623695}" srcOrd="1" destOrd="0" presId="urn:microsoft.com/office/officeart/2005/8/layout/orgChart1"/>
    <dgm:cxn modelId="{1DD5C50A-9201-4628-B3DE-105C5998A6D3}" type="presParOf" srcId="{E35866ED-B346-4BFB-8AA6-F865E92D2AFF}" destId="{56329288-FA67-421B-9E7A-4505ECCC22F9}" srcOrd="1" destOrd="0" presId="urn:microsoft.com/office/officeart/2005/8/layout/orgChart1"/>
    <dgm:cxn modelId="{6B03B989-C067-4A15-AE64-85820D949BC3}" type="presParOf" srcId="{E35866ED-B346-4BFB-8AA6-F865E92D2AFF}" destId="{DB886516-351C-4509-81E4-C6888EE88CA5}" srcOrd="2" destOrd="0" presId="urn:microsoft.com/office/officeart/2005/8/layout/orgChart1"/>
    <dgm:cxn modelId="{BDDAD137-C0D7-4B17-85BC-6A25A3CE4AF5}" type="presParOf" srcId="{A154A86F-7B4E-4A59-A377-19A343ADDE1C}" destId="{02CE6D16-13FD-472E-924D-7BF122905317}" srcOrd="4" destOrd="0" presId="urn:microsoft.com/office/officeart/2005/8/layout/orgChart1"/>
    <dgm:cxn modelId="{5180884F-1F62-442F-AE09-D570C2A0573E}" type="presParOf" srcId="{A154A86F-7B4E-4A59-A377-19A343ADDE1C}" destId="{590EAB3A-561D-47E9-99BC-C6A7E2001CF4}" srcOrd="5" destOrd="0" presId="urn:microsoft.com/office/officeart/2005/8/layout/orgChart1"/>
    <dgm:cxn modelId="{3BEE48D9-BADB-4460-836F-465A3897A543}" type="presParOf" srcId="{590EAB3A-561D-47E9-99BC-C6A7E2001CF4}" destId="{DA695ADA-E918-4E7D-8AA2-B06DECE9323B}" srcOrd="0" destOrd="0" presId="urn:microsoft.com/office/officeart/2005/8/layout/orgChart1"/>
    <dgm:cxn modelId="{F3CF81A2-8DFF-4E81-B3EE-A2E1E2806EA6}" type="presParOf" srcId="{DA695ADA-E918-4E7D-8AA2-B06DECE9323B}" destId="{2F666D2F-7D59-466B-B71E-EE7801A53511}" srcOrd="0" destOrd="0" presId="urn:microsoft.com/office/officeart/2005/8/layout/orgChart1"/>
    <dgm:cxn modelId="{E96589CA-7B45-448E-841E-85CB47C3F3C5}" type="presParOf" srcId="{DA695ADA-E918-4E7D-8AA2-B06DECE9323B}" destId="{FA996781-0822-412B-9154-F19C5AF0640F}" srcOrd="1" destOrd="0" presId="urn:microsoft.com/office/officeart/2005/8/layout/orgChart1"/>
    <dgm:cxn modelId="{3A4D457C-FAE2-4AF6-9783-6DB4BCA4A090}" type="presParOf" srcId="{590EAB3A-561D-47E9-99BC-C6A7E2001CF4}" destId="{94C29426-735F-4DD7-810B-14E21A38F4D5}" srcOrd="1" destOrd="0" presId="urn:microsoft.com/office/officeart/2005/8/layout/orgChart1"/>
    <dgm:cxn modelId="{497E24A1-8336-4A62-A957-F3EB0C2197DC}" type="presParOf" srcId="{590EAB3A-561D-47E9-99BC-C6A7E2001CF4}" destId="{64F71E1B-159B-4895-90B9-BB821EF5E359}" srcOrd="2" destOrd="0" presId="urn:microsoft.com/office/officeart/2005/8/layout/orgChart1"/>
    <dgm:cxn modelId="{24F0847B-B497-44D3-AF86-E3D319D64EE7}" type="presParOf" srcId="{0CFCE849-132B-49B0-81BD-16531CCFB6C3}" destId="{61DA41D3-677D-4D2A-8303-86DE22E3562E}"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926E009-6A9F-4C2C-95CA-E9E32552D851}" type="doc">
      <dgm:prSet loTypeId="urn:microsoft.com/office/officeart/2005/8/layout/hierarchy2" loCatId="hierarchy" qsTypeId="urn:microsoft.com/office/officeart/2005/8/quickstyle/3d9" qsCatId="3D" csTypeId="urn:microsoft.com/office/officeart/2005/8/colors/accent1_2" csCatId="accent1" phldr="1"/>
      <dgm:spPr/>
      <dgm:t>
        <a:bodyPr/>
        <a:lstStyle/>
        <a:p>
          <a:endParaRPr lang="it-IT"/>
        </a:p>
      </dgm:t>
    </dgm:pt>
    <dgm:pt modelId="{C8D7545D-DB63-48DF-9A00-72060C9ECD51}">
      <dgm:prSet phldrT="[Testo]"/>
      <dgm:spPr/>
      <dgm:t>
        <a:bodyPr/>
        <a:lstStyle/>
        <a:p>
          <a:r>
            <a:rPr lang="it-IT" dirty="0" smtClean="0"/>
            <a:t>Don Bosco</a:t>
          </a:r>
        </a:p>
      </dgm:t>
    </dgm:pt>
    <dgm:pt modelId="{4B09DCED-8465-431C-A24D-C26E5DA02A39}" type="parTrans" cxnId="{FCF75B9A-97C1-44E1-8015-77AF16040980}">
      <dgm:prSet/>
      <dgm:spPr/>
      <dgm:t>
        <a:bodyPr/>
        <a:lstStyle/>
        <a:p>
          <a:endParaRPr lang="it-IT"/>
        </a:p>
      </dgm:t>
    </dgm:pt>
    <dgm:pt modelId="{5A689677-8A22-430D-B195-66CE5313436F}" type="sibTrans" cxnId="{FCF75B9A-97C1-44E1-8015-77AF16040980}">
      <dgm:prSet/>
      <dgm:spPr/>
      <dgm:t>
        <a:bodyPr/>
        <a:lstStyle/>
        <a:p>
          <a:endParaRPr lang="it-IT"/>
        </a:p>
      </dgm:t>
    </dgm:pt>
    <dgm:pt modelId="{EF08DBD7-E70A-4CC6-BA3F-52B70B0F08C6}">
      <dgm:prSet phldrT="[Testo]"/>
      <dgm:spPr/>
      <dgm:t>
        <a:bodyPr/>
        <a:lstStyle/>
        <a:p>
          <a:r>
            <a:rPr lang="it-IT" dirty="0" smtClean="0"/>
            <a:t>8</a:t>
          </a:r>
        </a:p>
        <a:p>
          <a:r>
            <a:rPr lang="it-IT" dirty="0" err="1" smtClean="0"/>
            <a:t>classrooms</a:t>
          </a:r>
          <a:endParaRPr lang="it-IT" dirty="0"/>
        </a:p>
      </dgm:t>
    </dgm:pt>
    <dgm:pt modelId="{72A7DDC3-C59B-4EC8-9B9F-38CBF0749745}" type="parTrans" cxnId="{160267A5-E62B-4FD5-979B-E5820786E0ED}">
      <dgm:prSet/>
      <dgm:spPr/>
      <dgm:t>
        <a:bodyPr/>
        <a:lstStyle/>
        <a:p>
          <a:endParaRPr lang="it-IT"/>
        </a:p>
      </dgm:t>
    </dgm:pt>
    <dgm:pt modelId="{20434CAD-3762-46EE-A796-9CECC915B7FA}" type="sibTrans" cxnId="{160267A5-E62B-4FD5-979B-E5820786E0ED}">
      <dgm:prSet/>
      <dgm:spPr/>
      <dgm:t>
        <a:bodyPr/>
        <a:lstStyle/>
        <a:p>
          <a:endParaRPr lang="it-IT"/>
        </a:p>
      </dgm:t>
    </dgm:pt>
    <dgm:pt modelId="{B7055D5A-129B-4A3E-8C96-987106E70A75}">
      <dgm:prSet/>
      <dgm:spPr/>
      <dgm:t>
        <a:bodyPr/>
        <a:lstStyle/>
        <a:p>
          <a:r>
            <a:rPr lang="it-IT" smtClean="0"/>
            <a:t>20</a:t>
          </a:r>
        </a:p>
        <a:p>
          <a:r>
            <a:rPr lang="it-IT" smtClean="0"/>
            <a:t>teachers</a:t>
          </a:r>
          <a:endParaRPr lang="it-IT" dirty="0"/>
        </a:p>
      </dgm:t>
    </dgm:pt>
    <dgm:pt modelId="{938D9082-BC96-423B-8E5E-3C55A19A0D4F}" type="parTrans" cxnId="{5BBC74CE-424C-4F11-8395-FC0509D0FA79}">
      <dgm:prSet/>
      <dgm:spPr/>
      <dgm:t>
        <a:bodyPr/>
        <a:lstStyle/>
        <a:p>
          <a:endParaRPr lang="it-IT"/>
        </a:p>
      </dgm:t>
    </dgm:pt>
    <dgm:pt modelId="{AAC45330-40E6-4DF7-8917-CB0834FECCEE}" type="sibTrans" cxnId="{5BBC74CE-424C-4F11-8395-FC0509D0FA79}">
      <dgm:prSet/>
      <dgm:spPr/>
      <dgm:t>
        <a:bodyPr/>
        <a:lstStyle/>
        <a:p>
          <a:endParaRPr lang="it-IT"/>
        </a:p>
      </dgm:t>
    </dgm:pt>
    <dgm:pt modelId="{24CFE19D-A2E7-49A2-AEB9-0190A725284A}">
      <dgm:prSet/>
      <dgm:spPr/>
      <dgm:t>
        <a:bodyPr/>
        <a:lstStyle/>
        <a:p>
          <a:r>
            <a:rPr lang="it-IT" dirty="0" smtClean="0"/>
            <a:t>178</a:t>
          </a:r>
        </a:p>
        <a:p>
          <a:r>
            <a:rPr lang="it-IT" dirty="0" err="1" smtClean="0"/>
            <a:t>pupils</a:t>
          </a:r>
          <a:endParaRPr lang="it-IT" dirty="0"/>
        </a:p>
      </dgm:t>
    </dgm:pt>
    <dgm:pt modelId="{0A8A2AD0-2F33-4B14-AF36-7E61493FFB06}" type="parTrans" cxnId="{3A525E52-1A1A-488D-BDD8-25A5C5F3C83E}">
      <dgm:prSet/>
      <dgm:spPr/>
      <dgm:t>
        <a:bodyPr/>
        <a:lstStyle/>
        <a:p>
          <a:endParaRPr lang="it-IT"/>
        </a:p>
      </dgm:t>
    </dgm:pt>
    <dgm:pt modelId="{168F903C-BD97-4971-B1A8-618E1DCB1886}" type="sibTrans" cxnId="{3A525E52-1A1A-488D-BDD8-25A5C5F3C83E}">
      <dgm:prSet/>
      <dgm:spPr/>
      <dgm:t>
        <a:bodyPr/>
        <a:lstStyle/>
        <a:p>
          <a:endParaRPr lang="it-IT"/>
        </a:p>
      </dgm:t>
    </dgm:pt>
    <dgm:pt modelId="{B64FD6C4-3315-4D26-B218-4786B88FCB9B}" type="pres">
      <dgm:prSet presAssocID="{7926E009-6A9F-4C2C-95CA-E9E32552D851}" presName="diagram" presStyleCnt="0">
        <dgm:presLayoutVars>
          <dgm:chPref val="1"/>
          <dgm:dir/>
          <dgm:animOne val="branch"/>
          <dgm:animLvl val="lvl"/>
          <dgm:resizeHandles val="exact"/>
        </dgm:presLayoutVars>
      </dgm:prSet>
      <dgm:spPr/>
      <dgm:t>
        <a:bodyPr/>
        <a:lstStyle/>
        <a:p>
          <a:endParaRPr lang="it-IT"/>
        </a:p>
      </dgm:t>
    </dgm:pt>
    <dgm:pt modelId="{4493A66B-F2EE-4499-822E-ED5E52AC6336}" type="pres">
      <dgm:prSet presAssocID="{C8D7545D-DB63-48DF-9A00-72060C9ECD51}" presName="root1" presStyleCnt="0"/>
      <dgm:spPr/>
    </dgm:pt>
    <dgm:pt modelId="{02228404-0C36-44CA-AA13-CDD950BA8BEC}" type="pres">
      <dgm:prSet presAssocID="{C8D7545D-DB63-48DF-9A00-72060C9ECD51}" presName="LevelOneTextNode" presStyleLbl="node0" presStyleIdx="0" presStyleCnt="1">
        <dgm:presLayoutVars>
          <dgm:chPref val="3"/>
        </dgm:presLayoutVars>
      </dgm:prSet>
      <dgm:spPr/>
      <dgm:t>
        <a:bodyPr/>
        <a:lstStyle/>
        <a:p>
          <a:endParaRPr lang="it-IT"/>
        </a:p>
      </dgm:t>
    </dgm:pt>
    <dgm:pt modelId="{A414C24C-6D84-4032-9510-A99D2EC0184F}" type="pres">
      <dgm:prSet presAssocID="{C8D7545D-DB63-48DF-9A00-72060C9ECD51}" presName="level2hierChild" presStyleCnt="0"/>
      <dgm:spPr/>
    </dgm:pt>
    <dgm:pt modelId="{CEBFE59C-65AC-4D4F-9E3E-7B4C727C16F1}" type="pres">
      <dgm:prSet presAssocID="{0A8A2AD0-2F33-4B14-AF36-7E61493FFB06}" presName="conn2-1" presStyleLbl="parChTrans1D2" presStyleIdx="0" presStyleCnt="3"/>
      <dgm:spPr/>
      <dgm:t>
        <a:bodyPr/>
        <a:lstStyle/>
        <a:p>
          <a:endParaRPr lang="it-IT"/>
        </a:p>
      </dgm:t>
    </dgm:pt>
    <dgm:pt modelId="{B4F3DFF0-2846-4492-B104-A4CA8CF28D59}" type="pres">
      <dgm:prSet presAssocID="{0A8A2AD0-2F33-4B14-AF36-7E61493FFB06}" presName="connTx" presStyleLbl="parChTrans1D2" presStyleIdx="0" presStyleCnt="3"/>
      <dgm:spPr/>
      <dgm:t>
        <a:bodyPr/>
        <a:lstStyle/>
        <a:p>
          <a:endParaRPr lang="it-IT"/>
        </a:p>
      </dgm:t>
    </dgm:pt>
    <dgm:pt modelId="{FCF480F2-86EC-4AA1-9423-AD0FB00D193D}" type="pres">
      <dgm:prSet presAssocID="{24CFE19D-A2E7-49A2-AEB9-0190A725284A}" presName="root2" presStyleCnt="0"/>
      <dgm:spPr/>
    </dgm:pt>
    <dgm:pt modelId="{F39C226C-E60F-48FF-908F-56707F6AF0A6}" type="pres">
      <dgm:prSet presAssocID="{24CFE19D-A2E7-49A2-AEB9-0190A725284A}" presName="LevelTwoTextNode" presStyleLbl="node2" presStyleIdx="0" presStyleCnt="3">
        <dgm:presLayoutVars>
          <dgm:chPref val="3"/>
        </dgm:presLayoutVars>
      </dgm:prSet>
      <dgm:spPr/>
      <dgm:t>
        <a:bodyPr/>
        <a:lstStyle/>
        <a:p>
          <a:endParaRPr lang="it-IT"/>
        </a:p>
      </dgm:t>
    </dgm:pt>
    <dgm:pt modelId="{7DF12D94-69D9-4AA2-8BFB-D73F7287DB80}" type="pres">
      <dgm:prSet presAssocID="{24CFE19D-A2E7-49A2-AEB9-0190A725284A}" presName="level3hierChild" presStyleCnt="0"/>
      <dgm:spPr/>
    </dgm:pt>
    <dgm:pt modelId="{15D38F8C-664F-4FD4-B9EE-4A101653E143}" type="pres">
      <dgm:prSet presAssocID="{938D9082-BC96-423B-8E5E-3C55A19A0D4F}" presName="conn2-1" presStyleLbl="parChTrans1D2" presStyleIdx="1" presStyleCnt="3"/>
      <dgm:spPr/>
      <dgm:t>
        <a:bodyPr/>
        <a:lstStyle/>
        <a:p>
          <a:endParaRPr lang="it-IT"/>
        </a:p>
      </dgm:t>
    </dgm:pt>
    <dgm:pt modelId="{60F75B2E-18B7-4FFD-A589-42BE7FF2A790}" type="pres">
      <dgm:prSet presAssocID="{938D9082-BC96-423B-8E5E-3C55A19A0D4F}" presName="connTx" presStyleLbl="parChTrans1D2" presStyleIdx="1" presStyleCnt="3"/>
      <dgm:spPr/>
      <dgm:t>
        <a:bodyPr/>
        <a:lstStyle/>
        <a:p>
          <a:endParaRPr lang="it-IT"/>
        </a:p>
      </dgm:t>
    </dgm:pt>
    <dgm:pt modelId="{2D6B62FE-D28A-4798-8371-B1EA89CEECFB}" type="pres">
      <dgm:prSet presAssocID="{B7055D5A-129B-4A3E-8C96-987106E70A75}" presName="root2" presStyleCnt="0"/>
      <dgm:spPr/>
    </dgm:pt>
    <dgm:pt modelId="{AEC48FF8-D46C-49EF-B2E2-8797A4330E99}" type="pres">
      <dgm:prSet presAssocID="{B7055D5A-129B-4A3E-8C96-987106E70A75}" presName="LevelTwoTextNode" presStyleLbl="node2" presStyleIdx="1" presStyleCnt="3">
        <dgm:presLayoutVars>
          <dgm:chPref val="3"/>
        </dgm:presLayoutVars>
      </dgm:prSet>
      <dgm:spPr/>
      <dgm:t>
        <a:bodyPr/>
        <a:lstStyle/>
        <a:p>
          <a:endParaRPr lang="it-IT"/>
        </a:p>
      </dgm:t>
    </dgm:pt>
    <dgm:pt modelId="{A9A22455-7D8E-4AA2-8F1F-395383129D14}" type="pres">
      <dgm:prSet presAssocID="{B7055D5A-129B-4A3E-8C96-987106E70A75}" presName="level3hierChild" presStyleCnt="0"/>
      <dgm:spPr/>
    </dgm:pt>
    <dgm:pt modelId="{46BD99B6-94D6-4EB2-A9B6-2539452B0B9F}" type="pres">
      <dgm:prSet presAssocID="{72A7DDC3-C59B-4EC8-9B9F-38CBF0749745}" presName="conn2-1" presStyleLbl="parChTrans1D2" presStyleIdx="2" presStyleCnt="3"/>
      <dgm:spPr/>
      <dgm:t>
        <a:bodyPr/>
        <a:lstStyle/>
        <a:p>
          <a:endParaRPr lang="it-IT"/>
        </a:p>
      </dgm:t>
    </dgm:pt>
    <dgm:pt modelId="{F35AA717-6F4A-4FFD-82C0-8EA5B2A3A0CD}" type="pres">
      <dgm:prSet presAssocID="{72A7DDC3-C59B-4EC8-9B9F-38CBF0749745}" presName="connTx" presStyleLbl="parChTrans1D2" presStyleIdx="2" presStyleCnt="3"/>
      <dgm:spPr/>
      <dgm:t>
        <a:bodyPr/>
        <a:lstStyle/>
        <a:p>
          <a:endParaRPr lang="it-IT"/>
        </a:p>
      </dgm:t>
    </dgm:pt>
    <dgm:pt modelId="{09507E30-290C-4747-8E18-53FC88C9A03A}" type="pres">
      <dgm:prSet presAssocID="{EF08DBD7-E70A-4CC6-BA3F-52B70B0F08C6}" presName="root2" presStyleCnt="0"/>
      <dgm:spPr/>
    </dgm:pt>
    <dgm:pt modelId="{283CAD7F-AFC2-4E85-872A-8EDDD49C2FB2}" type="pres">
      <dgm:prSet presAssocID="{EF08DBD7-E70A-4CC6-BA3F-52B70B0F08C6}" presName="LevelTwoTextNode" presStyleLbl="node2" presStyleIdx="2" presStyleCnt="3">
        <dgm:presLayoutVars>
          <dgm:chPref val="3"/>
        </dgm:presLayoutVars>
      </dgm:prSet>
      <dgm:spPr/>
      <dgm:t>
        <a:bodyPr/>
        <a:lstStyle/>
        <a:p>
          <a:endParaRPr lang="it-IT"/>
        </a:p>
      </dgm:t>
    </dgm:pt>
    <dgm:pt modelId="{AD68C989-5C6C-4C4F-8D1B-CF06C8969A74}" type="pres">
      <dgm:prSet presAssocID="{EF08DBD7-E70A-4CC6-BA3F-52B70B0F08C6}" presName="level3hierChild" presStyleCnt="0"/>
      <dgm:spPr/>
    </dgm:pt>
  </dgm:ptLst>
  <dgm:cxnLst>
    <dgm:cxn modelId="{14720578-B3F9-4D0C-92AC-DD1B4DDBDCCD}" type="presOf" srcId="{B7055D5A-129B-4A3E-8C96-987106E70A75}" destId="{AEC48FF8-D46C-49EF-B2E2-8797A4330E99}" srcOrd="0" destOrd="0" presId="urn:microsoft.com/office/officeart/2005/8/layout/hierarchy2"/>
    <dgm:cxn modelId="{409E6889-8452-4B63-BAE5-4D15B8AAB148}" type="presOf" srcId="{0A8A2AD0-2F33-4B14-AF36-7E61493FFB06}" destId="{B4F3DFF0-2846-4492-B104-A4CA8CF28D59}" srcOrd="1" destOrd="0" presId="urn:microsoft.com/office/officeart/2005/8/layout/hierarchy2"/>
    <dgm:cxn modelId="{50868B05-5372-41B7-B0C1-8626F4396A0E}" type="presOf" srcId="{EF08DBD7-E70A-4CC6-BA3F-52B70B0F08C6}" destId="{283CAD7F-AFC2-4E85-872A-8EDDD49C2FB2}" srcOrd="0" destOrd="0" presId="urn:microsoft.com/office/officeart/2005/8/layout/hierarchy2"/>
    <dgm:cxn modelId="{922A0A3A-2B4B-4D3A-9340-4CA7866CA4F7}" type="presOf" srcId="{C8D7545D-DB63-48DF-9A00-72060C9ECD51}" destId="{02228404-0C36-44CA-AA13-CDD950BA8BEC}" srcOrd="0" destOrd="0" presId="urn:microsoft.com/office/officeart/2005/8/layout/hierarchy2"/>
    <dgm:cxn modelId="{5BBC74CE-424C-4F11-8395-FC0509D0FA79}" srcId="{C8D7545D-DB63-48DF-9A00-72060C9ECD51}" destId="{B7055D5A-129B-4A3E-8C96-987106E70A75}" srcOrd="1" destOrd="0" parTransId="{938D9082-BC96-423B-8E5E-3C55A19A0D4F}" sibTransId="{AAC45330-40E6-4DF7-8917-CB0834FECCEE}"/>
    <dgm:cxn modelId="{C22AA101-A382-4439-A5B8-B20B5E026140}" type="presOf" srcId="{72A7DDC3-C59B-4EC8-9B9F-38CBF0749745}" destId="{46BD99B6-94D6-4EB2-A9B6-2539452B0B9F}" srcOrd="0" destOrd="0" presId="urn:microsoft.com/office/officeart/2005/8/layout/hierarchy2"/>
    <dgm:cxn modelId="{3A525E52-1A1A-488D-BDD8-25A5C5F3C83E}" srcId="{C8D7545D-DB63-48DF-9A00-72060C9ECD51}" destId="{24CFE19D-A2E7-49A2-AEB9-0190A725284A}" srcOrd="0" destOrd="0" parTransId="{0A8A2AD0-2F33-4B14-AF36-7E61493FFB06}" sibTransId="{168F903C-BD97-4971-B1A8-618E1DCB1886}"/>
    <dgm:cxn modelId="{160267A5-E62B-4FD5-979B-E5820786E0ED}" srcId="{C8D7545D-DB63-48DF-9A00-72060C9ECD51}" destId="{EF08DBD7-E70A-4CC6-BA3F-52B70B0F08C6}" srcOrd="2" destOrd="0" parTransId="{72A7DDC3-C59B-4EC8-9B9F-38CBF0749745}" sibTransId="{20434CAD-3762-46EE-A796-9CECC915B7FA}"/>
    <dgm:cxn modelId="{52E75208-EF0C-47CD-A3D3-457F47318F3A}" type="presOf" srcId="{0A8A2AD0-2F33-4B14-AF36-7E61493FFB06}" destId="{CEBFE59C-65AC-4D4F-9E3E-7B4C727C16F1}" srcOrd="0" destOrd="0" presId="urn:microsoft.com/office/officeart/2005/8/layout/hierarchy2"/>
    <dgm:cxn modelId="{FCF75B9A-97C1-44E1-8015-77AF16040980}" srcId="{7926E009-6A9F-4C2C-95CA-E9E32552D851}" destId="{C8D7545D-DB63-48DF-9A00-72060C9ECD51}" srcOrd="0" destOrd="0" parTransId="{4B09DCED-8465-431C-A24D-C26E5DA02A39}" sibTransId="{5A689677-8A22-430D-B195-66CE5313436F}"/>
    <dgm:cxn modelId="{191B8A90-AF6E-44B4-95DA-64A5510123C8}" type="presOf" srcId="{938D9082-BC96-423B-8E5E-3C55A19A0D4F}" destId="{60F75B2E-18B7-4FFD-A589-42BE7FF2A790}" srcOrd="1" destOrd="0" presId="urn:microsoft.com/office/officeart/2005/8/layout/hierarchy2"/>
    <dgm:cxn modelId="{4D270F52-0EE2-421E-BD5B-75F8C65BAC62}" type="presOf" srcId="{938D9082-BC96-423B-8E5E-3C55A19A0D4F}" destId="{15D38F8C-664F-4FD4-B9EE-4A101653E143}" srcOrd="0" destOrd="0" presId="urn:microsoft.com/office/officeart/2005/8/layout/hierarchy2"/>
    <dgm:cxn modelId="{7B8EA067-95A9-4201-81FE-31F3254A1890}" type="presOf" srcId="{72A7DDC3-C59B-4EC8-9B9F-38CBF0749745}" destId="{F35AA717-6F4A-4FFD-82C0-8EA5B2A3A0CD}" srcOrd="1" destOrd="0" presId="urn:microsoft.com/office/officeart/2005/8/layout/hierarchy2"/>
    <dgm:cxn modelId="{BC825E67-188B-404C-B08E-26C4F6EB2A43}" type="presOf" srcId="{24CFE19D-A2E7-49A2-AEB9-0190A725284A}" destId="{F39C226C-E60F-48FF-908F-56707F6AF0A6}" srcOrd="0" destOrd="0" presId="urn:microsoft.com/office/officeart/2005/8/layout/hierarchy2"/>
    <dgm:cxn modelId="{13D6C447-58EF-4BEE-AB4F-CCC3FA4D4029}" type="presOf" srcId="{7926E009-6A9F-4C2C-95CA-E9E32552D851}" destId="{B64FD6C4-3315-4D26-B218-4786B88FCB9B}" srcOrd="0" destOrd="0" presId="urn:microsoft.com/office/officeart/2005/8/layout/hierarchy2"/>
    <dgm:cxn modelId="{439FC52B-F106-4463-8F21-AD2AE5EBCEA2}" type="presParOf" srcId="{B64FD6C4-3315-4D26-B218-4786B88FCB9B}" destId="{4493A66B-F2EE-4499-822E-ED5E52AC6336}" srcOrd="0" destOrd="0" presId="urn:microsoft.com/office/officeart/2005/8/layout/hierarchy2"/>
    <dgm:cxn modelId="{5FD0DBF2-4D2C-42EB-AAD2-5C340385AB37}" type="presParOf" srcId="{4493A66B-F2EE-4499-822E-ED5E52AC6336}" destId="{02228404-0C36-44CA-AA13-CDD950BA8BEC}" srcOrd="0" destOrd="0" presId="urn:microsoft.com/office/officeart/2005/8/layout/hierarchy2"/>
    <dgm:cxn modelId="{E5B51176-0C5F-4756-ACE4-776A9EF4365C}" type="presParOf" srcId="{4493A66B-F2EE-4499-822E-ED5E52AC6336}" destId="{A414C24C-6D84-4032-9510-A99D2EC0184F}" srcOrd="1" destOrd="0" presId="urn:microsoft.com/office/officeart/2005/8/layout/hierarchy2"/>
    <dgm:cxn modelId="{376BBA5A-105F-445E-BBA0-4C1464301FF8}" type="presParOf" srcId="{A414C24C-6D84-4032-9510-A99D2EC0184F}" destId="{CEBFE59C-65AC-4D4F-9E3E-7B4C727C16F1}" srcOrd="0" destOrd="0" presId="urn:microsoft.com/office/officeart/2005/8/layout/hierarchy2"/>
    <dgm:cxn modelId="{73D584C4-5164-4056-A2A1-04C9C0B9AE48}" type="presParOf" srcId="{CEBFE59C-65AC-4D4F-9E3E-7B4C727C16F1}" destId="{B4F3DFF0-2846-4492-B104-A4CA8CF28D59}" srcOrd="0" destOrd="0" presId="urn:microsoft.com/office/officeart/2005/8/layout/hierarchy2"/>
    <dgm:cxn modelId="{F638A2C3-A2FE-4D2B-A275-126F20A1056C}" type="presParOf" srcId="{A414C24C-6D84-4032-9510-A99D2EC0184F}" destId="{FCF480F2-86EC-4AA1-9423-AD0FB00D193D}" srcOrd="1" destOrd="0" presId="urn:microsoft.com/office/officeart/2005/8/layout/hierarchy2"/>
    <dgm:cxn modelId="{DFE52796-16D4-4117-AD4A-18988016EA64}" type="presParOf" srcId="{FCF480F2-86EC-4AA1-9423-AD0FB00D193D}" destId="{F39C226C-E60F-48FF-908F-56707F6AF0A6}" srcOrd="0" destOrd="0" presId="urn:microsoft.com/office/officeart/2005/8/layout/hierarchy2"/>
    <dgm:cxn modelId="{76041CE8-E487-4C22-A42C-4E582E8FCC63}" type="presParOf" srcId="{FCF480F2-86EC-4AA1-9423-AD0FB00D193D}" destId="{7DF12D94-69D9-4AA2-8BFB-D73F7287DB80}" srcOrd="1" destOrd="0" presId="urn:microsoft.com/office/officeart/2005/8/layout/hierarchy2"/>
    <dgm:cxn modelId="{6A4DFAD7-F5E0-45D8-A220-B776B7702D5A}" type="presParOf" srcId="{A414C24C-6D84-4032-9510-A99D2EC0184F}" destId="{15D38F8C-664F-4FD4-B9EE-4A101653E143}" srcOrd="2" destOrd="0" presId="urn:microsoft.com/office/officeart/2005/8/layout/hierarchy2"/>
    <dgm:cxn modelId="{35F80971-AEE3-4AA1-A5B8-1571510D49F4}" type="presParOf" srcId="{15D38F8C-664F-4FD4-B9EE-4A101653E143}" destId="{60F75B2E-18B7-4FFD-A589-42BE7FF2A790}" srcOrd="0" destOrd="0" presId="urn:microsoft.com/office/officeart/2005/8/layout/hierarchy2"/>
    <dgm:cxn modelId="{43F5E911-A8BD-4791-A5D7-5861E0403D0A}" type="presParOf" srcId="{A414C24C-6D84-4032-9510-A99D2EC0184F}" destId="{2D6B62FE-D28A-4798-8371-B1EA89CEECFB}" srcOrd="3" destOrd="0" presId="urn:microsoft.com/office/officeart/2005/8/layout/hierarchy2"/>
    <dgm:cxn modelId="{6E2A93FA-8FEF-4207-81C2-2FABF80DC5DB}" type="presParOf" srcId="{2D6B62FE-D28A-4798-8371-B1EA89CEECFB}" destId="{AEC48FF8-D46C-49EF-B2E2-8797A4330E99}" srcOrd="0" destOrd="0" presId="urn:microsoft.com/office/officeart/2005/8/layout/hierarchy2"/>
    <dgm:cxn modelId="{8D18C307-5CBA-47B5-8559-C8370F688D97}" type="presParOf" srcId="{2D6B62FE-D28A-4798-8371-B1EA89CEECFB}" destId="{A9A22455-7D8E-4AA2-8F1F-395383129D14}" srcOrd="1" destOrd="0" presId="urn:microsoft.com/office/officeart/2005/8/layout/hierarchy2"/>
    <dgm:cxn modelId="{90B69027-B878-4C29-83A0-5A4E9DC5FC42}" type="presParOf" srcId="{A414C24C-6D84-4032-9510-A99D2EC0184F}" destId="{46BD99B6-94D6-4EB2-A9B6-2539452B0B9F}" srcOrd="4" destOrd="0" presId="urn:microsoft.com/office/officeart/2005/8/layout/hierarchy2"/>
    <dgm:cxn modelId="{1F432E31-FFEE-41F3-9D87-DC35894FDD90}" type="presParOf" srcId="{46BD99B6-94D6-4EB2-A9B6-2539452B0B9F}" destId="{F35AA717-6F4A-4FFD-82C0-8EA5B2A3A0CD}" srcOrd="0" destOrd="0" presId="urn:microsoft.com/office/officeart/2005/8/layout/hierarchy2"/>
    <dgm:cxn modelId="{800D8A85-85E8-494F-9A67-A267328B2666}" type="presParOf" srcId="{A414C24C-6D84-4032-9510-A99D2EC0184F}" destId="{09507E30-290C-4747-8E18-53FC88C9A03A}" srcOrd="5" destOrd="0" presId="urn:microsoft.com/office/officeart/2005/8/layout/hierarchy2"/>
    <dgm:cxn modelId="{83D6D707-6581-46F3-BD9D-A1786EF8C97E}" type="presParOf" srcId="{09507E30-290C-4747-8E18-53FC88C9A03A}" destId="{283CAD7F-AFC2-4E85-872A-8EDDD49C2FB2}" srcOrd="0" destOrd="0" presId="urn:microsoft.com/office/officeart/2005/8/layout/hierarchy2"/>
    <dgm:cxn modelId="{A0CE3E31-3461-4BD7-B65F-9F84E6D52961}" type="presParOf" srcId="{09507E30-290C-4747-8E18-53FC88C9A03A}" destId="{AD68C989-5C6C-4C4F-8D1B-CF06C8969A74}" srcOrd="1" destOrd="0" presId="urn:microsoft.com/office/officeart/2005/8/layout/hierarchy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DCD8743-0F42-42D2-A48F-6E5AA826DDE5}" type="doc">
      <dgm:prSet loTypeId="urn:microsoft.com/office/officeart/2005/8/layout/hierarchy5" loCatId="hierarchy" qsTypeId="urn:microsoft.com/office/officeart/2005/8/quickstyle/3d8" qsCatId="3D" csTypeId="urn:microsoft.com/office/officeart/2005/8/colors/colorful4" csCatId="colorful" phldr="1"/>
      <dgm:spPr/>
      <dgm:t>
        <a:bodyPr/>
        <a:lstStyle/>
        <a:p>
          <a:endParaRPr lang="it-IT"/>
        </a:p>
      </dgm:t>
    </dgm:pt>
    <dgm:pt modelId="{C777B1B1-EF1E-4CD9-9F8D-1F1611C22CC1}">
      <dgm:prSet phldrT="[Testo]"/>
      <dgm:spPr/>
      <dgm:t>
        <a:bodyPr/>
        <a:lstStyle/>
        <a:p>
          <a:r>
            <a:rPr lang="it-IT" dirty="0" err="1" smtClean="0"/>
            <a:t>P.O.F</a:t>
          </a:r>
          <a:r>
            <a:rPr lang="it-IT" dirty="0" smtClean="0"/>
            <a:t>.</a:t>
          </a:r>
          <a:endParaRPr lang="it-IT" dirty="0"/>
        </a:p>
      </dgm:t>
    </dgm:pt>
    <dgm:pt modelId="{595845BA-D451-400C-BA84-EBFA2A1C4229}" type="parTrans" cxnId="{9E01FEB8-B4F6-45DA-BEB7-D47DD08BA9C8}">
      <dgm:prSet/>
      <dgm:spPr/>
      <dgm:t>
        <a:bodyPr/>
        <a:lstStyle/>
        <a:p>
          <a:endParaRPr lang="it-IT"/>
        </a:p>
      </dgm:t>
    </dgm:pt>
    <dgm:pt modelId="{7E7AD7BC-11F2-4889-A9DC-B6849156C34F}" type="sibTrans" cxnId="{9E01FEB8-B4F6-45DA-BEB7-D47DD08BA9C8}">
      <dgm:prSet/>
      <dgm:spPr/>
      <dgm:t>
        <a:bodyPr/>
        <a:lstStyle/>
        <a:p>
          <a:endParaRPr lang="it-IT"/>
        </a:p>
      </dgm:t>
    </dgm:pt>
    <dgm:pt modelId="{F863427D-667C-4825-8D51-24BE926498FC}">
      <dgm:prSet phldrT="[Testo]"/>
      <dgm:spPr/>
      <dgm:t>
        <a:bodyPr/>
        <a:lstStyle/>
        <a:p>
          <a:r>
            <a:rPr lang="it-IT" dirty="0" smtClean="0"/>
            <a:t>Cultural and educational </a:t>
          </a:r>
          <a:r>
            <a:rPr lang="it-IT" dirty="0" err="1" smtClean="0"/>
            <a:t>choices</a:t>
          </a:r>
          <a:endParaRPr lang="it-IT" dirty="0"/>
        </a:p>
      </dgm:t>
    </dgm:pt>
    <dgm:pt modelId="{941A1B60-B245-466C-BC51-11260807EF2B}" type="parTrans" cxnId="{E25DE2AB-05D8-4671-8730-62C884EC97A6}">
      <dgm:prSet/>
      <dgm:spPr/>
      <dgm:t>
        <a:bodyPr/>
        <a:lstStyle/>
        <a:p>
          <a:endParaRPr lang="it-IT"/>
        </a:p>
      </dgm:t>
    </dgm:pt>
    <dgm:pt modelId="{8F5A6D8C-0C84-4980-9E80-E0FFB4D24831}" type="sibTrans" cxnId="{E25DE2AB-05D8-4671-8730-62C884EC97A6}">
      <dgm:prSet/>
      <dgm:spPr/>
      <dgm:t>
        <a:bodyPr/>
        <a:lstStyle/>
        <a:p>
          <a:endParaRPr lang="it-IT"/>
        </a:p>
      </dgm:t>
    </dgm:pt>
    <dgm:pt modelId="{E0E3CAB6-D3E9-4728-9F68-E9C17C887C62}">
      <dgm:prSet phldrT="[Testo]"/>
      <dgm:spPr/>
      <dgm:t>
        <a:bodyPr/>
        <a:lstStyle/>
        <a:p>
          <a:r>
            <a:rPr lang="it-IT" dirty="0" err="1" smtClean="0"/>
            <a:t>Expansion</a:t>
          </a:r>
          <a:r>
            <a:rPr lang="it-IT" dirty="0" smtClean="0"/>
            <a:t> </a:t>
          </a:r>
          <a:r>
            <a:rPr lang="it-IT" dirty="0" err="1" smtClean="0"/>
            <a:t>of</a:t>
          </a:r>
          <a:r>
            <a:rPr lang="it-IT" dirty="0" smtClean="0"/>
            <a:t> the Educational</a:t>
          </a:r>
          <a:endParaRPr lang="it-IT" dirty="0"/>
        </a:p>
      </dgm:t>
    </dgm:pt>
    <dgm:pt modelId="{69E60205-42D4-4B0B-B6BA-10C74DEDD90E}" type="parTrans" cxnId="{09E74BDE-CB6E-4331-B811-216B2BB063B9}">
      <dgm:prSet/>
      <dgm:spPr/>
      <dgm:t>
        <a:bodyPr/>
        <a:lstStyle/>
        <a:p>
          <a:endParaRPr lang="it-IT"/>
        </a:p>
      </dgm:t>
    </dgm:pt>
    <dgm:pt modelId="{208EB51D-5AD3-47A7-B927-274C70E8D8C7}" type="sibTrans" cxnId="{09E74BDE-CB6E-4331-B811-216B2BB063B9}">
      <dgm:prSet/>
      <dgm:spPr/>
      <dgm:t>
        <a:bodyPr/>
        <a:lstStyle/>
        <a:p>
          <a:endParaRPr lang="it-IT"/>
        </a:p>
      </dgm:t>
    </dgm:pt>
    <dgm:pt modelId="{C7FB55F8-241E-41A4-B355-8A9E0B120FD7}">
      <dgm:prSet/>
      <dgm:spPr/>
      <dgm:t>
        <a:bodyPr/>
        <a:lstStyle/>
        <a:p>
          <a:r>
            <a:rPr lang="it-IT" dirty="0" err="1" smtClean="0"/>
            <a:t>Choices</a:t>
          </a:r>
          <a:r>
            <a:rPr lang="it-IT" dirty="0" smtClean="0"/>
            <a:t> </a:t>
          </a:r>
        </a:p>
        <a:p>
          <a:r>
            <a:rPr lang="it-IT" dirty="0" err="1" smtClean="0"/>
            <a:t>teaching</a:t>
          </a:r>
          <a:r>
            <a:rPr lang="it-IT" dirty="0" smtClean="0"/>
            <a:t> and </a:t>
          </a:r>
          <a:r>
            <a:rPr lang="it-IT" dirty="0" err="1" smtClean="0"/>
            <a:t>organization</a:t>
          </a:r>
          <a:endParaRPr lang="it-IT" dirty="0"/>
        </a:p>
      </dgm:t>
    </dgm:pt>
    <dgm:pt modelId="{13C802E2-CFBF-43AD-BBCB-4C2D4F725FBC}" type="parTrans" cxnId="{B3CB4F31-F1E2-49DA-A680-348557A837A3}">
      <dgm:prSet/>
      <dgm:spPr/>
      <dgm:t>
        <a:bodyPr/>
        <a:lstStyle/>
        <a:p>
          <a:endParaRPr lang="it-IT"/>
        </a:p>
      </dgm:t>
    </dgm:pt>
    <dgm:pt modelId="{75D4C5E3-A736-455D-869D-CD1A34B6C830}" type="sibTrans" cxnId="{B3CB4F31-F1E2-49DA-A680-348557A837A3}">
      <dgm:prSet/>
      <dgm:spPr/>
      <dgm:t>
        <a:bodyPr/>
        <a:lstStyle/>
        <a:p>
          <a:endParaRPr lang="it-IT"/>
        </a:p>
      </dgm:t>
    </dgm:pt>
    <dgm:pt modelId="{DB57EA74-AC6B-4A5F-BF59-CD2EB2E12A11}">
      <dgm:prSet/>
      <dgm:spPr/>
      <dgm:t>
        <a:bodyPr/>
        <a:lstStyle/>
        <a:p>
          <a:r>
            <a:rPr lang="it-IT" dirty="0" smtClean="0"/>
            <a:t>Educational </a:t>
          </a:r>
          <a:r>
            <a:rPr lang="it-IT" dirty="0" err="1" smtClean="0"/>
            <a:t>Goals</a:t>
          </a:r>
          <a:endParaRPr lang="it-IT" dirty="0"/>
        </a:p>
      </dgm:t>
    </dgm:pt>
    <dgm:pt modelId="{9BA00AAE-5B60-4065-8EBC-287877398463}" type="parTrans" cxnId="{3825AAE1-4D83-4C2A-B2D1-338FA1FB92C3}">
      <dgm:prSet/>
      <dgm:spPr/>
      <dgm:t>
        <a:bodyPr/>
        <a:lstStyle/>
        <a:p>
          <a:endParaRPr lang="it-IT"/>
        </a:p>
      </dgm:t>
    </dgm:pt>
    <dgm:pt modelId="{7A2C8557-71E9-4D79-BA94-50DF5692C334}" type="sibTrans" cxnId="{3825AAE1-4D83-4C2A-B2D1-338FA1FB92C3}">
      <dgm:prSet/>
      <dgm:spPr/>
      <dgm:t>
        <a:bodyPr/>
        <a:lstStyle/>
        <a:p>
          <a:endParaRPr lang="it-IT"/>
        </a:p>
      </dgm:t>
    </dgm:pt>
    <dgm:pt modelId="{6B8E6731-7F61-4AD9-9CFE-FA67E9731EF9}">
      <dgm:prSet/>
      <dgm:spPr/>
      <dgm:t>
        <a:bodyPr/>
        <a:lstStyle/>
        <a:p>
          <a:r>
            <a:rPr lang="it-IT" smtClean="0"/>
            <a:t>Goals for the development of skills</a:t>
          </a:r>
          <a:endParaRPr lang="it-IT" dirty="0"/>
        </a:p>
      </dgm:t>
    </dgm:pt>
    <dgm:pt modelId="{19917458-7DDB-44CD-92C5-E196325AAD68}" type="parTrans" cxnId="{99816AE3-D72B-4BB0-A300-EB4A8E5C302B}">
      <dgm:prSet/>
      <dgm:spPr/>
      <dgm:t>
        <a:bodyPr/>
        <a:lstStyle/>
        <a:p>
          <a:endParaRPr lang="it-IT"/>
        </a:p>
      </dgm:t>
    </dgm:pt>
    <dgm:pt modelId="{09E677D1-E1D2-4C6E-8DEF-41ED1F4AD948}" type="sibTrans" cxnId="{99816AE3-D72B-4BB0-A300-EB4A8E5C302B}">
      <dgm:prSet/>
      <dgm:spPr/>
      <dgm:t>
        <a:bodyPr/>
        <a:lstStyle/>
        <a:p>
          <a:endParaRPr lang="it-IT"/>
        </a:p>
      </dgm:t>
    </dgm:pt>
    <dgm:pt modelId="{56B7AFAA-07EE-48A7-8D46-695051545361}">
      <dgm:prSet/>
      <dgm:spPr/>
      <dgm:t>
        <a:bodyPr/>
        <a:lstStyle/>
        <a:p>
          <a:r>
            <a:rPr lang="it-IT" dirty="0" err="1" smtClean="0"/>
            <a:t>Structuring</a:t>
          </a:r>
          <a:r>
            <a:rPr lang="it-IT" dirty="0" smtClean="0"/>
            <a:t> the Curriculum</a:t>
          </a:r>
          <a:endParaRPr lang="it-IT" dirty="0"/>
        </a:p>
      </dgm:t>
    </dgm:pt>
    <dgm:pt modelId="{82EF98F3-F792-4471-8A23-5B13A00CFC92}" type="parTrans" cxnId="{854BFC2B-852F-4D27-AFD1-8752FB64E95A}">
      <dgm:prSet/>
      <dgm:spPr/>
      <dgm:t>
        <a:bodyPr/>
        <a:lstStyle/>
        <a:p>
          <a:endParaRPr lang="it-IT"/>
        </a:p>
      </dgm:t>
    </dgm:pt>
    <dgm:pt modelId="{C8FCE8F3-E0E2-42D5-BCF1-49AED7155182}" type="sibTrans" cxnId="{854BFC2B-852F-4D27-AFD1-8752FB64E95A}">
      <dgm:prSet/>
      <dgm:spPr/>
      <dgm:t>
        <a:bodyPr/>
        <a:lstStyle/>
        <a:p>
          <a:endParaRPr lang="it-IT"/>
        </a:p>
      </dgm:t>
    </dgm:pt>
    <dgm:pt modelId="{EC272B30-7DCF-475C-8CDF-20121C1B558E}">
      <dgm:prSet/>
      <dgm:spPr/>
      <dgm:t>
        <a:bodyPr/>
        <a:lstStyle/>
        <a:p>
          <a:r>
            <a:rPr lang="it-IT" dirty="0" err="1" smtClean="0"/>
            <a:t>Methodological</a:t>
          </a:r>
          <a:r>
            <a:rPr lang="it-IT" dirty="0" smtClean="0"/>
            <a:t> </a:t>
          </a:r>
          <a:r>
            <a:rPr lang="it-IT" dirty="0" err="1" smtClean="0"/>
            <a:t>strategies</a:t>
          </a:r>
          <a:endParaRPr lang="it-IT" dirty="0"/>
        </a:p>
      </dgm:t>
    </dgm:pt>
    <dgm:pt modelId="{000BE454-BF21-413E-A300-0494B4D056FC}" type="parTrans" cxnId="{642ED772-9819-46B1-82B1-395306E478A6}">
      <dgm:prSet/>
      <dgm:spPr/>
      <dgm:t>
        <a:bodyPr/>
        <a:lstStyle/>
        <a:p>
          <a:endParaRPr lang="it-IT"/>
        </a:p>
      </dgm:t>
    </dgm:pt>
    <dgm:pt modelId="{87B4925D-4572-46D6-B426-51957F398FAA}" type="sibTrans" cxnId="{642ED772-9819-46B1-82B1-395306E478A6}">
      <dgm:prSet/>
      <dgm:spPr/>
      <dgm:t>
        <a:bodyPr/>
        <a:lstStyle/>
        <a:p>
          <a:endParaRPr lang="it-IT"/>
        </a:p>
      </dgm:t>
    </dgm:pt>
    <dgm:pt modelId="{B4D33EAA-CCA1-476C-A032-3254D1CF87CB}">
      <dgm:prSet/>
      <dgm:spPr/>
      <dgm:t>
        <a:bodyPr/>
        <a:lstStyle/>
        <a:p>
          <a:r>
            <a:rPr lang="it-IT" dirty="0" err="1" smtClean="0"/>
            <a:t>Projects</a:t>
          </a:r>
          <a:r>
            <a:rPr lang="it-IT" dirty="0" smtClean="0"/>
            <a:t> </a:t>
          </a:r>
          <a:endParaRPr lang="it-IT" dirty="0"/>
        </a:p>
      </dgm:t>
    </dgm:pt>
    <dgm:pt modelId="{BAE62533-64F2-4994-AB86-1D9F909111C9}" type="parTrans" cxnId="{38DB17C1-C1BB-4D48-BB87-404CC4979BE1}">
      <dgm:prSet/>
      <dgm:spPr/>
      <dgm:t>
        <a:bodyPr/>
        <a:lstStyle/>
        <a:p>
          <a:endParaRPr lang="it-IT"/>
        </a:p>
      </dgm:t>
    </dgm:pt>
    <dgm:pt modelId="{D135DE64-953B-412A-8D0A-1ECF3B0CEB94}" type="sibTrans" cxnId="{38DB17C1-C1BB-4D48-BB87-404CC4979BE1}">
      <dgm:prSet/>
      <dgm:spPr/>
      <dgm:t>
        <a:bodyPr/>
        <a:lstStyle/>
        <a:p>
          <a:endParaRPr lang="it-IT"/>
        </a:p>
      </dgm:t>
    </dgm:pt>
    <dgm:pt modelId="{A93B0F12-2A24-47CC-AECE-5643A805EECB}">
      <dgm:prSet/>
      <dgm:spPr/>
      <dgm:t>
        <a:bodyPr/>
        <a:lstStyle/>
        <a:p>
          <a:r>
            <a:rPr lang="it-IT" dirty="0" err="1" smtClean="0"/>
            <a:t>Orientation</a:t>
          </a:r>
          <a:endParaRPr lang="it-IT" dirty="0"/>
        </a:p>
      </dgm:t>
    </dgm:pt>
    <dgm:pt modelId="{C8F7D090-CF1D-491C-8418-905325342741}" type="parTrans" cxnId="{D13FB62C-F896-443B-9A42-92A164884C65}">
      <dgm:prSet/>
      <dgm:spPr/>
      <dgm:t>
        <a:bodyPr/>
        <a:lstStyle/>
        <a:p>
          <a:endParaRPr lang="it-IT"/>
        </a:p>
      </dgm:t>
    </dgm:pt>
    <dgm:pt modelId="{E20B85A8-0D5F-4414-B4F8-8CBEA1DE2B51}" type="sibTrans" cxnId="{D13FB62C-F896-443B-9A42-92A164884C65}">
      <dgm:prSet/>
      <dgm:spPr/>
      <dgm:t>
        <a:bodyPr/>
        <a:lstStyle/>
        <a:p>
          <a:endParaRPr lang="it-IT"/>
        </a:p>
      </dgm:t>
    </dgm:pt>
    <dgm:pt modelId="{ADD856D7-3B36-42DE-A1CE-005255BEBA00}">
      <dgm:prSet/>
      <dgm:spPr/>
      <dgm:t>
        <a:bodyPr/>
        <a:lstStyle/>
        <a:p>
          <a:r>
            <a:rPr lang="it-IT" dirty="0" err="1" smtClean="0"/>
            <a:t>Outputs</a:t>
          </a:r>
          <a:r>
            <a:rPr lang="it-IT" dirty="0" smtClean="0"/>
            <a:t> educational</a:t>
          </a:r>
          <a:endParaRPr lang="it-IT" dirty="0"/>
        </a:p>
      </dgm:t>
    </dgm:pt>
    <dgm:pt modelId="{32A0264E-9B90-4CC9-93A5-ACD07CF7D347}" type="parTrans" cxnId="{1E25970E-7A70-4407-A2B2-038AE634BB66}">
      <dgm:prSet/>
      <dgm:spPr/>
      <dgm:t>
        <a:bodyPr/>
        <a:lstStyle/>
        <a:p>
          <a:endParaRPr lang="it-IT"/>
        </a:p>
      </dgm:t>
    </dgm:pt>
    <dgm:pt modelId="{B9AD4831-D544-4A74-86A7-668FCEDC5A95}" type="sibTrans" cxnId="{1E25970E-7A70-4407-A2B2-038AE634BB66}">
      <dgm:prSet/>
      <dgm:spPr/>
      <dgm:t>
        <a:bodyPr/>
        <a:lstStyle/>
        <a:p>
          <a:endParaRPr lang="it-IT"/>
        </a:p>
      </dgm:t>
    </dgm:pt>
    <dgm:pt modelId="{15E06463-75D9-4D1A-BA50-00EBDC4119BE}" type="pres">
      <dgm:prSet presAssocID="{CDCD8743-0F42-42D2-A48F-6E5AA826DDE5}" presName="mainComposite" presStyleCnt="0">
        <dgm:presLayoutVars>
          <dgm:chPref val="1"/>
          <dgm:dir/>
          <dgm:animOne val="branch"/>
          <dgm:animLvl val="lvl"/>
          <dgm:resizeHandles val="exact"/>
        </dgm:presLayoutVars>
      </dgm:prSet>
      <dgm:spPr/>
      <dgm:t>
        <a:bodyPr/>
        <a:lstStyle/>
        <a:p>
          <a:endParaRPr lang="it-IT"/>
        </a:p>
      </dgm:t>
    </dgm:pt>
    <dgm:pt modelId="{0B5F54CC-A50D-4CB7-8D7D-F4748FF88F7B}" type="pres">
      <dgm:prSet presAssocID="{CDCD8743-0F42-42D2-A48F-6E5AA826DDE5}" presName="hierFlow" presStyleCnt="0"/>
      <dgm:spPr/>
    </dgm:pt>
    <dgm:pt modelId="{32F1F16F-C2C9-4B32-9A18-C9359780A933}" type="pres">
      <dgm:prSet presAssocID="{CDCD8743-0F42-42D2-A48F-6E5AA826DDE5}" presName="hierChild1" presStyleCnt="0">
        <dgm:presLayoutVars>
          <dgm:chPref val="1"/>
          <dgm:animOne val="branch"/>
          <dgm:animLvl val="lvl"/>
        </dgm:presLayoutVars>
      </dgm:prSet>
      <dgm:spPr/>
    </dgm:pt>
    <dgm:pt modelId="{C6B1C953-CFA9-4F5A-8FD1-457C0735AE91}" type="pres">
      <dgm:prSet presAssocID="{C777B1B1-EF1E-4CD9-9F8D-1F1611C22CC1}" presName="Name17" presStyleCnt="0"/>
      <dgm:spPr/>
    </dgm:pt>
    <dgm:pt modelId="{93BE3F06-0AAA-4C85-9CBD-B5F2955DCC30}" type="pres">
      <dgm:prSet presAssocID="{C777B1B1-EF1E-4CD9-9F8D-1F1611C22CC1}" presName="level1Shape" presStyleLbl="node0" presStyleIdx="0" presStyleCnt="1">
        <dgm:presLayoutVars>
          <dgm:chPref val="3"/>
        </dgm:presLayoutVars>
      </dgm:prSet>
      <dgm:spPr/>
      <dgm:t>
        <a:bodyPr/>
        <a:lstStyle/>
        <a:p>
          <a:endParaRPr lang="it-IT"/>
        </a:p>
      </dgm:t>
    </dgm:pt>
    <dgm:pt modelId="{95D74A01-A363-4B4E-9472-710DF2761E0E}" type="pres">
      <dgm:prSet presAssocID="{C777B1B1-EF1E-4CD9-9F8D-1F1611C22CC1}" presName="hierChild2" presStyleCnt="0"/>
      <dgm:spPr/>
    </dgm:pt>
    <dgm:pt modelId="{8EE21EC8-52FF-474E-A289-F7CC49501CBE}" type="pres">
      <dgm:prSet presAssocID="{941A1B60-B245-466C-BC51-11260807EF2B}" presName="Name25" presStyleLbl="parChTrans1D2" presStyleIdx="0" presStyleCnt="3"/>
      <dgm:spPr/>
      <dgm:t>
        <a:bodyPr/>
        <a:lstStyle/>
        <a:p>
          <a:endParaRPr lang="it-IT"/>
        </a:p>
      </dgm:t>
    </dgm:pt>
    <dgm:pt modelId="{ACAA5655-74D1-4E09-9C16-6FBF7746B343}" type="pres">
      <dgm:prSet presAssocID="{941A1B60-B245-466C-BC51-11260807EF2B}" presName="connTx" presStyleLbl="parChTrans1D2" presStyleIdx="0" presStyleCnt="3"/>
      <dgm:spPr/>
      <dgm:t>
        <a:bodyPr/>
        <a:lstStyle/>
        <a:p>
          <a:endParaRPr lang="it-IT"/>
        </a:p>
      </dgm:t>
    </dgm:pt>
    <dgm:pt modelId="{5AFA86D5-712E-4E92-A3BD-0C36EDBB9E17}" type="pres">
      <dgm:prSet presAssocID="{F863427D-667C-4825-8D51-24BE926498FC}" presName="Name30" presStyleCnt="0"/>
      <dgm:spPr/>
    </dgm:pt>
    <dgm:pt modelId="{7EB8F5EC-0BCF-4916-8D47-936138F21803}" type="pres">
      <dgm:prSet presAssocID="{F863427D-667C-4825-8D51-24BE926498FC}" presName="level2Shape" presStyleLbl="node2" presStyleIdx="0" presStyleCnt="3"/>
      <dgm:spPr/>
      <dgm:t>
        <a:bodyPr/>
        <a:lstStyle/>
        <a:p>
          <a:endParaRPr lang="it-IT"/>
        </a:p>
      </dgm:t>
    </dgm:pt>
    <dgm:pt modelId="{7D72A47C-490F-4846-9F64-5DD7F0F7FF9C}" type="pres">
      <dgm:prSet presAssocID="{F863427D-667C-4825-8D51-24BE926498FC}" presName="hierChild3" presStyleCnt="0"/>
      <dgm:spPr/>
    </dgm:pt>
    <dgm:pt modelId="{860454D4-50CA-40C1-A397-5049DDB89763}" type="pres">
      <dgm:prSet presAssocID="{9BA00AAE-5B60-4065-8EBC-287877398463}" presName="Name25" presStyleLbl="parChTrans1D3" presStyleIdx="0" presStyleCnt="6"/>
      <dgm:spPr/>
      <dgm:t>
        <a:bodyPr/>
        <a:lstStyle/>
        <a:p>
          <a:endParaRPr lang="it-IT"/>
        </a:p>
      </dgm:t>
    </dgm:pt>
    <dgm:pt modelId="{7EB9EAD1-4E51-40B9-A170-48AC721B9157}" type="pres">
      <dgm:prSet presAssocID="{9BA00AAE-5B60-4065-8EBC-287877398463}" presName="connTx" presStyleLbl="parChTrans1D3" presStyleIdx="0" presStyleCnt="6"/>
      <dgm:spPr/>
      <dgm:t>
        <a:bodyPr/>
        <a:lstStyle/>
        <a:p>
          <a:endParaRPr lang="it-IT"/>
        </a:p>
      </dgm:t>
    </dgm:pt>
    <dgm:pt modelId="{B4656A39-37AC-46EF-AD60-73985E3DAE08}" type="pres">
      <dgm:prSet presAssocID="{DB57EA74-AC6B-4A5F-BF59-CD2EB2E12A11}" presName="Name30" presStyleCnt="0"/>
      <dgm:spPr/>
    </dgm:pt>
    <dgm:pt modelId="{1D090490-BF97-4191-A024-0808609A8828}" type="pres">
      <dgm:prSet presAssocID="{DB57EA74-AC6B-4A5F-BF59-CD2EB2E12A11}" presName="level2Shape" presStyleLbl="node3" presStyleIdx="0" presStyleCnt="6"/>
      <dgm:spPr/>
      <dgm:t>
        <a:bodyPr/>
        <a:lstStyle/>
        <a:p>
          <a:endParaRPr lang="it-IT"/>
        </a:p>
      </dgm:t>
    </dgm:pt>
    <dgm:pt modelId="{D5A26D95-2D8C-42F8-A7C7-7E5B72EC59EF}" type="pres">
      <dgm:prSet presAssocID="{DB57EA74-AC6B-4A5F-BF59-CD2EB2E12A11}" presName="hierChild3" presStyleCnt="0"/>
      <dgm:spPr/>
    </dgm:pt>
    <dgm:pt modelId="{E9568DCB-E1FC-4BF8-9119-5C11D994605A}" type="pres">
      <dgm:prSet presAssocID="{19917458-7DDB-44CD-92C5-E196325AAD68}" presName="Name25" presStyleLbl="parChTrans1D3" presStyleIdx="1" presStyleCnt="6"/>
      <dgm:spPr/>
      <dgm:t>
        <a:bodyPr/>
        <a:lstStyle/>
        <a:p>
          <a:endParaRPr lang="it-IT"/>
        </a:p>
      </dgm:t>
    </dgm:pt>
    <dgm:pt modelId="{0422521F-E146-4262-BF95-FCF4A35DB35A}" type="pres">
      <dgm:prSet presAssocID="{19917458-7DDB-44CD-92C5-E196325AAD68}" presName="connTx" presStyleLbl="parChTrans1D3" presStyleIdx="1" presStyleCnt="6"/>
      <dgm:spPr/>
      <dgm:t>
        <a:bodyPr/>
        <a:lstStyle/>
        <a:p>
          <a:endParaRPr lang="it-IT"/>
        </a:p>
      </dgm:t>
    </dgm:pt>
    <dgm:pt modelId="{752E6898-2DBB-4644-93DF-7710A56DC61F}" type="pres">
      <dgm:prSet presAssocID="{6B8E6731-7F61-4AD9-9CFE-FA67E9731EF9}" presName="Name30" presStyleCnt="0"/>
      <dgm:spPr/>
    </dgm:pt>
    <dgm:pt modelId="{BA941C13-D671-4F50-87CE-3CDB528DA555}" type="pres">
      <dgm:prSet presAssocID="{6B8E6731-7F61-4AD9-9CFE-FA67E9731EF9}" presName="level2Shape" presStyleLbl="node3" presStyleIdx="1" presStyleCnt="6"/>
      <dgm:spPr/>
      <dgm:t>
        <a:bodyPr/>
        <a:lstStyle/>
        <a:p>
          <a:endParaRPr lang="it-IT"/>
        </a:p>
      </dgm:t>
    </dgm:pt>
    <dgm:pt modelId="{C3385903-6CFE-49B4-9AE7-F4E26C92DCE2}" type="pres">
      <dgm:prSet presAssocID="{6B8E6731-7F61-4AD9-9CFE-FA67E9731EF9}" presName="hierChild3" presStyleCnt="0"/>
      <dgm:spPr/>
    </dgm:pt>
    <dgm:pt modelId="{26E3DE19-0474-47CF-967A-A0CFC9F4FEE7}" type="pres">
      <dgm:prSet presAssocID="{13C802E2-CFBF-43AD-BBCB-4C2D4F725FBC}" presName="Name25" presStyleLbl="parChTrans1D2" presStyleIdx="1" presStyleCnt="3"/>
      <dgm:spPr/>
      <dgm:t>
        <a:bodyPr/>
        <a:lstStyle/>
        <a:p>
          <a:endParaRPr lang="it-IT"/>
        </a:p>
      </dgm:t>
    </dgm:pt>
    <dgm:pt modelId="{24822350-6195-4D99-985A-F804E72CE833}" type="pres">
      <dgm:prSet presAssocID="{13C802E2-CFBF-43AD-BBCB-4C2D4F725FBC}" presName="connTx" presStyleLbl="parChTrans1D2" presStyleIdx="1" presStyleCnt="3"/>
      <dgm:spPr/>
      <dgm:t>
        <a:bodyPr/>
        <a:lstStyle/>
        <a:p>
          <a:endParaRPr lang="it-IT"/>
        </a:p>
      </dgm:t>
    </dgm:pt>
    <dgm:pt modelId="{02DF680C-3CBB-4671-AF3B-6DCCBDFC80A2}" type="pres">
      <dgm:prSet presAssocID="{C7FB55F8-241E-41A4-B355-8A9E0B120FD7}" presName="Name30" presStyleCnt="0"/>
      <dgm:spPr/>
    </dgm:pt>
    <dgm:pt modelId="{C7467D74-C850-4B44-B59F-FF5D957F2DE4}" type="pres">
      <dgm:prSet presAssocID="{C7FB55F8-241E-41A4-B355-8A9E0B120FD7}" presName="level2Shape" presStyleLbl="node2" presStyleIdx="1" presStyleCnt="3"/>
      <dgm:spPr/>
      <dgm:t>
        <a:bodyPr/>
        <a:lstStyle/>
        <a:p>
          <a:endParaRPr lang="it-IT"/>
        </a:p>
      </dgm:t>
    </dgm:pt>
    <dgm:pt modelId="{0C38281A-1804-414A-8DDA-01060D54D19F}" type="pres">
      <dgm:prSet presAssocID="{C7FB55F8-241E-41A4-B355-8A9E0B120FD7}" presName="hierChild3" presStyleCnt="0"/>
      <dgm:spPr/>
    </dgm:pt>
    <dgm:pt modelId="{40C5A86E-E044-483B-B742-0ECA10BB82B8}" type="pres">
      <dgm:prSet presAssocID="{82EF98F3-F792-4471-8A23-5B13A00CFC92}" presName="Name25" presStyleLbl="parChTrans1D3" presStyleIdx="2" presStyleCnt="6"/>
      <dgm:spPr/>
      <dgm:t>
        <a:bodyPr/>
        <a:lstStyle/>
        <a:p>
          <a:endParaRPr lang="it-IT"/>
        </a:p>
      </dgm:t>
    </dgm:pt>
    <dgm:pt modelId="{487BAA7A-17C0-4861-B426-C2A5A7036D1B}" type="pres">
      <dgm:prSet presAssocID="{82EF98F3-F792-4471-8A23-5B13A00CFC92}" presName="connTx" presStyleLbl="parChTrans1D3" presStyleIdx="2" presStyleCnt="6"/>
      <dgm:spPr/>
      <dgm:t>
        <a:bodyPr/>
        <a:lstStyle/>
        <a:p>
          <a:endParaRPr lang="it-IT"/>
        </a:p>
      </dgm:t>
    </dgm:pt>
    <dgm:pt modelId="{5ED322D4-2D78-45E2-87AF-8DAACBE098C9}" type="pres">
      <dgm:prSet presAssocID="{56B7AFAA-07EE-48A7-8D46-695051545361}" presName="Name30" presStyleCnt="0"/>
      <dgm:spPr/>
    </dgm:pt>
    <dgm:pt modelId="{23CF0E98-2D69-4777-9510-B5223DE59312}" type="pres">
      <dgm:prSet presAssocID="{56B7AFAA-07EE-48A7-8D46-695051545361}" presName="level2Shape" presStyleLbl="node3" presStyleIdx="2" presStyleCnt="6"/>
      <dgm:spPr/>
      <dgm:t>
        <a:bodyPr/>
        <a:lstStyle/>
        <a:p>
          <a:endParaRPr lang="it-IT"/>
        </a:p>
      </dgm:t>
    </dgm:pt>
    <dgm:pt modelId="{B107E4AB-9EC8-48CD-BF39-935ACDE65636}" type="pres">
      <dgm:prSet presAssocID="{56B7AFAA-07EE-48A7-8D46-695051545361}" presName="hierChild3" presStyleCnt="0"/>
      <dgm:spPr/>
    </dgm:pt>
    <dgm:pt modelId="{A0BC62A8-476E-4033-B7D8-860E75201C9F}" type="pres">
      <dgm:prSet presAssocID="{000BE454-BF21-413E-A300-0494B4D056FC}" presName="Name25" presStyleLbl="parChTrans1D4" presStyleIdx="0" presStyleCnt="1"/>
      <dgm:spPr/>
      <dgm:t>
        <a:bodyPr/>
        <a:lstStyle/>
        <a:p>
          <a:endParaRPr lang="it-IT"/>
        </a:p>
      </dgm:t>
    </dgm:pt>
    <dgm:pt modelId="{B6F1FCA9-3002-4E80-B66B-622DAEDE2E81}" type="pres">
      <dgm:prSet presAssocID="{000BE454-BF21-413E-A300-0494B4D056FC}" presName="connTx" presStyleLbl="parChTrans1D4" presStyleIdx="0" presStyleCnt="1"/>
      <dgm:spPr/>
      <dgm:t>
        <a:bodyPr/>
        <a:lstStyle/>
        <a:p>
          <a:endParaRPr lang="it-IT"/>
        </a:p>
      </dgm:t>
    </dgm:pt>
    <dgm:pt modelId="{1108E5EF-CA0E-4830-91E3-B124C505DA72}" type="pres">
      <dgm:prSet presAssocID="{EC272B30-7DCF-475C-8CDF-20121C1B558E}" presName="Name30" presStyleCnt="0"/>
      <dgm:spPr/>
    </dgm:pt>
    <dgm:pt modelId="{2D8D6C4E-CBB5-4BD4-8385-A1FAB8DC7342}" type="pres">
      <dgm:prSet presAssocID="{EC272B30-7DCF-475C-8CDF-20121C1B558E}" presName="level2Shape" presStyleLbl="node4" presStyleIdx="0" presStyleCnt="1"/>
      <dgm:spPr/>
      <dgm:t>
        <a:bodyPr/>
        <a:lstStyle/>
        <a:p>
          <a:endParaRPr lang="it-IT"/>
        </a:p>
      </dgm:t>
    </dgm:pt>
    <dgm:pt modelId="{4AEFD38E-4913-4A54-AF55-D82CD01C85CC}" type="pres">
      <dgm:prSet presAssocID="{EC272B30-7DCF-475C-8CDF-20121C1B558E}" presName="hierChild3" presStyleCnt="0"/>
      <dgm:spPr/>
    </dgm:pt>
    <dgm:pt modelId="{4ED4437C-15A2-4C98-AFAC-4486D331DCD3}" type="pres">
      <dgm:prSet presAssocID="{69E60205-42D4-4B0B-B6BA-10C74DEDD90E}" presName="Name25" presStyleLbl="parChTrans1D2" presStyleIdx="2" presStyleCnt="3"/>
      <dgm:spPr/>
      <dgm:t>
        <a:bodyPr/>
        <a:lstStyle/>
        <a:p>
          <a:endParaRPr lang="it-IT"/>
        </a:p>
      </dgm:t>
    </dgm:pt>
    <dgm:pt modelId="{E3890469-A541-4B1D-8FC6-37F951DC77E2}" type="pres">
      <dgm:prSet presAssocID="{69E60205-42D4-4B0B-B6BA-10C74DEDD90E}" presName="connTx" presStyleLbl="parChTrans1D2" presStyleIdx="2" presStyleCnt="3"/>
      <dgm:spPr/>
      <dgm:t>
        <a:bodyPr/>
        <a:lstStyle/>
        <a:p>
          <a:endParaRPr lang="it-IT"/>
        </a:p>
      </dgm:t>
    </dgm:pt>
    <dgm:pt modelId="{DBF5FED3-DA58-4AE1-867C-5816F94C5F2C}" type="pres">
      <dgm:prSet presAssocID="{E0E3CAB6-D3E9-4728-9F68-E9C17C887C62}" presName="Name30" presStyleCnt="0"/>
      <dgm:spPr/>
    </dgm:pt>
    <dgm:pt modelId="{ABF10C90-3BED-4F71-BEDC-DB12BA467B2F}" type="pres">
      <dgm:prSet presAssocID="{E0E3CAB6-D3E9-4728-9F68-E9C17C887C62}" presName="level2Shape" presStyleLbl="node2" presStyleIdx="2" presStyleCnt="3"/>
      <dgm:spPr/>
      <dgm:t>
        <a:bodyPr/>
        <a:lstStyle/>
        <a:p>
          <a:endParaRPr lang="it-IT"/>
        </a:p>
      </dgm:t>
    </dgm:pt>
    <dgm:pt modelId="{39604B1B-673C-4240-A632-DCEB62925A5A}" type="pres">
      <dgm:prSet presAssocID="{E0E3CAB6-D3E9-4728-9F68-E9C17C887C62}" presName="hierChild3" presStyleCnt="0"/>
      <dgm:spPr/>
    </dgm:pt>
    <dgm:pt modelId="{3D25F4BD-5289-45B7-8696-533C6AAC0258}" type="pres">
      <dgm:prSet presAssocID="{BAE62533-64F2-4994-AB86-1D9F909111C9}" presName="Name25" presStyleLbl="parChTrans1D3" presStyleIdx="3" presStyleCnt="6"/>
      <dgm:spPr/>
      <dgm:t>
        <a:bodyPr/>
        <a:lstStyle/>
        <a:p>
          <a:endParaRPr lang="it-IT"/>
        </a:p>
      </dgm:t>
    </dgm:pt>
    <dgm:pt modelId="{6FBD4A67-D6BF-436A-BD2B-C1DA977DC47F}" type="pres">
      <dgm:prSet presAssocID="{BAE62533-64F2-4994-AB86-1D9F909111C9}" presName="connTx" presStyleLbl="parChTrans1D3" presStyleIdx="3" presStyleCnt="6"/>
      <dgm:spPr/>
      <dgm:t>
        <a:bodyPr/>
        <a:lstStyle/>
        <a:p>
          <a:endParaRPr lang="it-IT"/>
        </a:p>
      </dgm:t>
    </dgm:pt>
    <dgm:pt modelId="{79FF83C8-C0FA-447F-886E-CDEB249C5A05}" type="pres">
      <dgm:prSet presAssocID="{B4D33EAA-CCA1-476C-A032-3254D1CF87CB}" presName="Name30" presStyleCnt="0"/>
      <dgm:spPr/>
    </dgm:pt>
    <dgm:pt modelId="{C2261501-FF3F-4D6A-A0D6-8195C4913D43}" type="pres">
      <dgm:prSet presAssocID="{B4D33EAA-CCA1-476C-A032-3254D1CF87CB}" presName="level2Shape" presStyleLbl="node3" presStyleIdx="3" presStyleCnt="6"/>
      <dgm:spPr/>
      <dgm:t>
        <a:bodyPr/>
        <a:lstStyle/>
        <a:p>
          <a:endParaRPr lang="it-IT"/>
        </a:p>
      </dgm:t>
    </dgm:pt>
    <dgm:pt modelId="{A7D82898-ECAC-475F-B5AA-BB78AECE93B6}" type="pres">
      <dgm:prSet presAssocID="{B4D33EAA-CCA1-476C-A032-3254D1CF87CB}" presName="hierChild3" presStyleCnt="0"/>
      <dgm:spPr/>
    </dgm:pt>
    <dgm:pt modelId="{09C872EF-DB3D-4B3A-923D-22593F078773}" type="pres">
      <dgm:prSet presAssocID="{C8F7D090-CF1D-491C-8418-905325342741}" presName="Name25" presStyleLbl="parChTrans1D3" presStyleIdx="4" presStyleCnt="6"/>
      <dgm:spPr/>
      <dgm:t>
        <a:bodyPr/>
        <a:lstStyle/>
        <a:p>
          <a:endParaRPr lang="it-IT"/>
        </a:p>
      </dgm:t>
    </dgm:pt>
    <dgm:pt modelId="{592B050D-9C3A-4CA9-B7F2-98B2866CA100}" type="pres">
      <dgm:prSet presAssocID="{C8F7D090-CF1D-491C-8418-905325342741}" presName="connTx" presStyleLbl="parChTrans1D3" presStyleIdx="4" presStyleCnt="6"/>
      <dgm:spPr/>
      <dgm:t>
        <a:bodyPr/>
        <a:lstStyle/>
        <a:p>
          <a:endParaRPr lang="it-IT"/>
        </a:p>
      </dgm:t>
    </dgm:pt>
    <dgm:pt modelId="{D5609EC8-7833-435C-9DFB-A74FD054E462}" type="pres">
      <dgm:prSet presAssocID="{A93B0F12-2A24-47CC-AECE-5643A805EECB}" presName="Name30" presStyleCnt="0"/>
      <dgm:spPr/>
    </dgm:pt>
    <dgm:pt modelId="{EBC7CB32-7571-416F-81CC-E1FB3A9C6334}" type="pres">
      <dgm:prSet presAssocID="{A93B0F12-2A24-47CC-AECE-5643A805EECB}" presName="level2Shape" presStyleLbl="node3" presStyleIdx="4" presStyleCnt="6"/>
      <dgm:spPr/>
      <dgm:t>
        <a:bodyPr/>
        <a:lstStyle/>
        <a:p>
          <a:endParaRPr lang="it-IT"/>
        </a:p>
      </dgm:t>
    </dgm:pt>
    <dgm:pt modelId="{D0B82FEF-611E-46C1-A186-70BBAD2ACFE1}" type="pres">
      <dgm:prSet presAssocID="{A93B0F12-2A24-47CC-AECE-5643A805EECB}" presName="hierChild3" presStyleCnt="0"/>
      <dgm:spPr/>
    </dgm:pt>
    <dgm:pt modelId="{47AFEEBD-DB48-4B58-AB67-79F535257C18}" type="pres">
      <dgm:prSet presAssocID="{32A0264E-9B90-4CC9-93A5-ACD07CF7D347}" presName="Name25" presStyleLbl="parChTrans1D3" presStyleIdx="5" presStyleCnt="6"/>
      <dgm:spPr/>
      <dgm:t>
        <a:bodyPr/>
        <a:lstStyle/>
        <a:p>
          <a:endParaRPr lang="it-IT"/>
        </a:p>
      </dgm:t>
    </dgm:pt>
    <dgm:pt modelId="{0670EFCF-610E-4C43-8C18-47D40E3A1B12}" type="pres">
      <dgm:prSet presAssocID="{32A0264E-9B90-4CC9-93A5-ACD07CF7D347}" presName="connTx" presStyleLbl="parChTrans1D3" presStyleIdx="5" presStyleCnt="6"/>
      <dgm:spPr/>
      <dgm:t>
        <a:bodyPr/>
        <a:lstStyle/>
        <a:p>
          <a:endParaRPr lang="it-IT"/>
        </a:p>
      </dgm:t>
    </dgm:pt>
    <dgm:pt modelId="{807156C4-E7FA-405A-ABFA-68F55EFD882D}" type="pres">
      <dgm:prSet presAssocID="{ADD856D7-3B36-42DE-A1CE-005255BEBA00}" presName="Name30" presStyleCnt="0"/>
      <dgm:spPr/>
    </dgm:pt>
    <dgm:pt modelId="{A19F64F7-6D73-4EB5-AE2E-A9695085D36B}" type="pres">
      <dgm:prSet presAssocID="{ADD856D7-3B36-42DE-A1CE-005255BEBA00}" presName="level2Shape" presStyleLbl="node3" presStyleIdx="5" presStyleCnt="6"/>
      <dgm:spPr/>
      <dgm:t>
        <a:bodyPr/>
        <a:lstStyle/>
        <a:p>
          <a:endParaRPr lang="it-IT"/>
        </a:p>
      </dgm:t>
    </dgm:pt>
    <dgm:pt modelId="{ED53E40F-1A2B-43CE-9B16-2859C8D3B1B3}" type="pres">
      <dgm:prSet presAssocID="{ADD856D7-3B36-42DE-A1CE-005255BEBA00}" presName="hierChild3" presStyleCnt="0"/>
      <dgm:spPr/>
    </dgm:pt>
    <dgm:pt modelId="{035D3438-F7C1-4856-AC3E-C9FB570F700D}" type="pres">
      <dgm:prSet presAssocID="{CDCD8743-0F42-42D2-A48F-6E5AA826DDE5}" presName="bgShapesFlow" presStyleCnt="0"/>
      <dgm:spPr/>
    </dgm:pt>
  </dgm:ptLst>
  <dgm:cxnLst>
    <dgm:cxn modelId="{917E7FCE-75B8-4578-936F-E876AB41B734}" type="presOf" srcId="{CDCD8743-0F42-42D2-A48F-6E5AA826DDE5}" destId="{15E06463-75D9-4D1A-BA50-00EBDC4119BE}" srcOrd="0" destOrd="0" presId="urn:microsoft.com/office/officeart/2005/8/layout/hierarchy5"/>
    <dgm:cxn modelId="{8EF4E366-728C-45C4-96BD-B663EC4C035E}" type="presOf" srcId="{000BE454-BF21-413E-A300-0494B4D056FC}" destId="{A0BC62A8-476E-4033-B7D8-860E75201C9F}" srcOrd="0" destOrd="0" presId="urn:microsoft.com/office/officeart/2005/8/layout/hierarchy5"/>
    <dgm:cxn modelId="{F4D49FA5-502E-493B-B43B-8192648AC1A4}" type="presOf" srcId="{F863427D-667C-4825-8D51-24BE926498FC}" destId="{7EB8F5EC-0BCF-4916-8D47-936138F21803}" srcOrd="0" destOrd="0" presId="urn:microsoft.com/office/officeart/2005/8/layout/hierarchy5"/>
    <dgm:cxn modelId="{39B34C39-4C18-4E37-976E-CF88C5DABBFC}" type="presOf" srcId="{6B8E6731-7F61-4AD9-9CFE-FA67E9731EF9}" destId="{BA941C13-D671-4F50-87CE-3CDB528DA555}" srcOrd="0" destOrd="0" presId="urn:microsoft.com/office/officeart/2005/8/layout/hierarchy5"/>
    <dgm:cxn modelId="{C00DCD5D-BE1D-4779-9C45-44D9D2834282}" type="presOf" srcId="{E0E3CAB6-D3E9-4728-9F68-E9C17C887C62}" destId="{ABF10C90-3BED-4F71-BEDC-DB12BA467B2F}" srcOrd="0" destOrd="0" presId="urn:microsoft.com/office/officeart/2005/8/layout/hierarchy5"/>
    <dgm:cxn modelId="{9E01FEB8-B4F6-45DA-BEB7-D47DD08BA9C8}" srcId="{CDCD8743-0F42-42D2-A48F-6E5AA826DDE5}" destId="{C777B1B1-EF1E-4CD9-9F8D-1F1611C22CC1}" srcOrd="0" destOrd="0" parTransId="{595845BA-D451-400C-BA84-EBFA2A1C4229}" sibTransId="{7E7AD7BC-11F2-4889-A9DC-B6849156C34F}"/>
    <dgm:cxn modelId="{38A3EFF8-9FF0-43C1-961B-028EF9E06286}" type="presOf" srcId="{19917458-7DDB-44CD-92C5-E196325AAD68}" destId="{0422521F-E146-4262-BF95-FCF4A35DB35A}" srcOrd="1" destOrd="0" presId="urn:microsoft.com/office/officeart/2005/8/layout/hierarchy5"/>
    <dgm:cxn modelId="{D13FB62C-F896-443B-9A42-92A164884C65}" srcId="{E0E3CAB6-D3E9-4728-9F68-E9C17C887C62}" destId="{A93B0F12-2A24-47CC-AECE-5643A805EECB}" srcOrd="1" destOrd="0" parTransId="{C8F7D090-CF1D-491C-8418-905325342741}" sibTransId="{E20B85A8-0D5F-4414-B4F8-8CBEA1DE2B51}"/>
    <dgm:cxn modelId="{4BE7010D-E230-4ECE-A8B0-951ACE11DC6E}" type="presOf" srcId="{32A0264E-9B90-4CC9-93A5-ACD07CF7D347}" destId="{47AFEEBD-DB48-4B58-AB67-79F535257C18}" srcOrd="0" destOrd="0" presId="urn:microsoft.com/office/officeart/2005/8/layout/hierarchy5"/>
    <dgm:cxn modelId="{5637F134-18AF-4E49-A657-62D60252FE95}" type="presOf" srcId="{19917458-7DDB-44CD-92C5-E196325AAD68}" destId="{E9568DCB-E1FC-4BF8-9119-5C11D994605A}" srcOrd="0" destOrd="0" presId="urn:microsoft.com/office/officeart/2005/8/layout/hierarchy5"/>
    <dgm:cxn modelId="{C1A27A2A-3329-4569-B2DC-3038AC97BDA6}" type="presOf" srcId="{56B7AFAA-07EE-48A7-8D46-695051545361}" destId="{23CF0E98-2D69-4777-9510-B5223DE59312}" srcOrd="0" destOrd="0" presId="urn:microsoft.com/office/officeart/2005/8/layout/hierarchy5"/>
    <dgm:cxn modelId="{854BFC2B-852F-4D27-AFD1-8752FB64E95A}" srcId="{C7FB55F8-241E-41A4-B355-8A9E0B120FD7}" destId="{56B7AFAA-07EE-48A7-8D46-695051545361}" srcOrd="0" destOrd="0" parTransId="{82EF98F3-F792-4471-8A23-5B13A00CFC92}" sibTransId="{C8FCE8F3-E0E2-42D5-BCF1-49AED7155182}"/>
    <dgm:cxn modelId="{4A80BA45-2167-4D35-BE0B-4D9409283AD2}" type="presOf" srcId="{DB57EA74-AC6B-4A5F-BF59-CD2EB2E12A11}" destId="{1D090490-BF97-4191-A024-0808609A8828}" srcOrd="0" destOrd="0" presId="urn:microsoft.com/office/officeart/2005/8/layout/hierarchy5"/>
    <dgm:cxn modelId="{514944AF-A257-404D-B26A-97B9A8F8D8A5}" type="presOf" srcId="{13C802E2-CFBF-43AD-BBCB-4C2D4F725FBC}" destId="{24822350-6195-4D99-985A-F804E72CE833}" srcOrd="1" destOrd="0" presId="urn:microsoft.com/office/officeart/2005/8/layout/hierarchy5"/>
    <dgm:cxn modelId="{E25DE2AB-05D8-4671-8730-62C884EC97A6}" srcId="{C777B1B1-EF1E-4CD9-9F8D-1F1611C22CC1}" destId="{F863427D-667C-4825-8D51-24BE926498FC}" srcOrd="0" destOrd="0" parTransId="{941A1B60-B245-466C-BC51-11260807EF2B}" sibTransId="{8F5A6D8C-0C84-4980-9E80-E0FFB4D24831}"/>
    <dgm:cxn modelId="{09E74BDE-CB6E-4331-B811-216B2BB063B9}" srcId="{C777B1B1-EF1E-4CD9-9F8D-1F1611C22CC1}" destId="{E0E3CAB6-D3E9-4728-9F68-E9C17C887C62}" srcOrd="2" destOrd="0" parTransId="{69E60205-42D4-4B0B-B6BA-10C74DEDD90E}" sibTransId="{208EB51D-5AD3-47A7-B927-274C70E8D8C7}"/>
    <dgm:cxn modelId="{45A6CB5F-A28F-4EEE-830C-E04E8B252E3E}" type="presOf" srcId="{9BA00AAE-5B60-4065-8EBC-287877398463}" destId="{860454D4-50CA-40C1-A397-5049DDB89763}" srcOrd="0" destOrd="0" presId="urn:microsoft.com/office/officeart/2005/8/layout/hierarchy5"/>
    <dgm:cxn modelId="{F829FAE9-EF52-4186-A5D6-BD40412DEBBF}" type="presOf" srcId="{82EF98F3-F792-4471-8A23-5B13A00CFC92}" destId="{487BAA7A-17C0-4861-B426-C2A5A7036D1B}" srcOrd="1" destOrd="0" presId="urn:microsoft.com/office/officeart/2005/8/layout/hierarchy5"/>
    <dgm:cxn modelId="{37A47569-4429-47AF-AD10-3DEF4C8746DC}" type="presOf" srcId="{32A0264E-9B90-4CC9-93A5-ACD07CF7D347}" destId="{0670EFCF-610E-4C43-8C18-47D40E3A1B12}" srcOrd="1" destOrd="0" presId="urn:microsoft.com/office/officeart/2005/8/layout/hierarchy5"/>
    <dgm:cxn modelId="{EB3CB7D4-4842-47B4-B0FC-C6CA758B61C2}" type="presOf" srcId="{ADD856D7-3B36-42DE-A1CE-005255BEBA00}" destId="{A19F64F7-6D73-4EB5-AE2E-A9695085D36B}" srcOrd="0" destOrd="0" presId="urn:microsoft.com/office/officeart/2005/8/layout/hierarchy5"/>
    <dgm:cxn modelId="{642ED772-9819-46B1-82B1-395306E478A6}" srcId="{56B7AFAA-07EE-48A7-8D46-695051545361}" destId="{EC272B30-7DCF-475C-8CDF-20121C1B558E}" srcOrd="0" destOrd="0" parTransId="{000BE454-BF21-413E-A300-0494B4D056FC}" sibTransId="{87B4925D-4572-46D6-B426-51957F398FAA}"/>
    <dgm:cxn modelId="{E97B458E-4509-4221-8A26-37FCCE19E482}" type="presOf" srcId="{941A1B60-B245-466C-BC51-11260807EF2B}" destId="{8EE21EC8-52FF-474E-A289-F7CC49501CBE}" srcOrd="0" destOrd="0" presId="urn:microsoft.com/office/officeart/2005/8/layout/hierarchy5"/>
    <dgm:cxn modelId="{7959669B-B44A-4673-B9E3-0EEBAB3B84AA}" type="presOf" srcId="{BAE62533-64F2-4994-AB86-1D9F909111C9}" destId="{6FBD4A67-D6BF-436A-BD2B-C1DA977DC47F}" srcOrd="1" destOrd="0" presId="urn:microsoft.com/office/officeart/2005/8/layout/hierarchy5"/>
    <dgm:cxn modelId="{8F8DC342-CFE0-446A-B429-1A72A349C273}" type="presOf" srcId="{A93B0F12-2A24-47CC-AECE-5643A805EECB}" destId="{EBC7CB32-7571-416F-81CC-E1FB3A9C6334}" srcOrd="0" destOrd="0" presId="urn:microsoft.com/office/officeart/2005/8/layout/hierarchy5"/>
    <dgm:cxn modelId="{97A8870D-17D1-4887-9322-F7817329BD51}" type="presOf" srcId="{941A1B60-B245-466C-BC51-11260807EF2B}" destId="{ACAA5655-74D1-4E09-9C16-6FBF7746B343}" srcOrd="1" destOrd="0" presId="urn:microsoft.com/office/officeart/2005/8/layout/hierarchy5"/>
    <dgm:cxn modelId="{B655873F-ED22-4CA3-A42E-441BC330494D}" type="presOf" srcId="{C777B1B1-EF1E-4CD9-9F8D-1F1611C22CC1}" destId="{93BE3F06-0AAA-4C85-9CBD-B5F2955DCC30}" srcOrd="0" destOrd="0" presId="urn:microsoft.com/office/officeart/2005/8/layout/hierarchy5"/>
    <dgm:cxn modelId="{723279BF-3965-44EB-B594-0C5940458F35}" type="presOf" srcId="{EC272B30-7DCF-475C-8CDF-20121C1B558E}" destId="{2D8D6C4E-CBB5-4BD4-8385-A1FAB8DC7342}" srcOrd="0" destOrd="0" presId="urn:microsoft.com/office/officeart/2005/8/layout/hierarchy5"/>
    <dgm:cxn modelId="{613C516B-4537-4F1D-82CA-7A514B856133}" type="presOf" srcId="{C8F7D090-CF1D-491C-8418-905325342741}" destId="{09C872EF-DB3D-4B3A-923D-22593F078773}" srcOrd="0" destOrd="0" presId="urn:microsoft.com/office/officeart/2005/8/layout/hierarchy5"/>
    <dgm:cxn modelId="{1E25970E-7A70-4407-A2B2-038AE634BB66}" srcId="{E0E3CAB6-D3E9-4728-9F68-E9C17C887C62}" destId="{ADD856D7-3B36-42DE-A1CE-005255BEBA00}" srcOrd="2" destOrd="0" parTransId="{32A0264E-9B90-4CC9-93A5-ACD07CF7D347}" sibTransId="{B9AD4831-D544-4A74-86A7-668FCEDC5A95}"/>
    <dgm:cxn modelId="{4862761F-444A-45A1-827B-C1B9B65C4546}" type="presOf" srcId="{9BA00AAE-5B60-4065-8EBC-287877398463}" destId="{7EB9EAD1-4E51-40B9-A170-48AC721B9157}" srcOrd="1" destOrd="0" presId="urn:microsoft.com/office/officeart/2005/8/layout/hierarchy5"/>
    <dgm:cxn modelId="{99816AE3-D72B-4BB0-A300-EB4A8E5C302B}" srcId="{F863427D-667C-4825-8D51-24BE926498FC}" destId="{6B8E6731-7F61-4AD9-9CFE-FA67E9731EF9}" srcOrd="1" destOrd="0" parTransId="{19917458-7DDB-44CD-92C5-E196325AAD68}" sibTransId="{09E677D1-E1D2-4C6E-8DEF-41ED1F4AD948}"/>
    <dgm:cxn modelId="{9BCE459A-32AA-42D8-9DE2-275B0E34E008}" type="presOf" srcId="{BAE62533-64F2-4994-AB86-1D9F909111C9}" destId="{3D25F4BD-5289-45B7-8696-533C6AAC0258}" srcOrd="0" destOrd="0" presId="urn:microsoft.com/office/officeart/2005/8/layout/hierarchy5"/>
    <dgm:cxn modelId="{3825AAE1-4D83-4C2A-B2D1-338FA1FB92C3}" srcId="{F863427D-667C-4825-8D51-24BE926498FC}" destId="{DB57EA74-AC6B-4A5F-BF59-CD2EB2E12A11}" srcOrd="0" destOrd="0" parTransId="{9BA00AAE-5B60-4065-8EBC-287877398463}" sibTransId="{7A2C8557-71E9-4D79-BA94-50DF5692C334}"/>
    <dgm:cxn modelId="{5F1700D6-0FD0-410B-AB4D-11F4FFDDD4F0}" type="presOf" srcId="{000BE454-BF21-413E-A300-0494B4D056FC}" destId="{B6F1FCA9-3002-4E80-B66B-622DAEDE2E81}" srcOrd="1" destOrd="0" presId="urn:microsoft.com/office/officeart/2005/8/layout/hierarchy5"/>
    <dgm:cxn modelId="{209F6229-7B58-4F55-A78E-A774C0C2530B}" type="presOf" srcId="{B4D33EAA-CCA1-476C-A032-3254D1CF87CB}" destId="{C2261501-FF3F-4D6A-A0D6-8195C4913D43}" srcOrd="0" destOrd="0" presId="urn:microsoft.com/office/officeart/2005/8/layout/hierarchy5"/>
    <dgm:cxn modelId="{763D5275-C503-4361-89D6-1149FE676427}" type="presOf" srcId="{69E60205-42D4-4B0B-B6BA-10C74DEDD90E}" destId="{4ED4437C-15A2-4C98-AFAC-4486D331DCD3}" srcOrd="0" destOrd="0" presId="urn:microsoft.com/office/officeart/2005/8/layout/hierarchy5"/>
    <dgm:cxn modelId="{8C4ED9F0-3535-43D3-B46F-CEF57994B104}" type="presOf" srcId="{C7FB55F8-241E-41A4-B355-8A9E0B120FD7}" destId="{C7467D74-C850-4B44-B59F-FF5D957F2DE4}" srcOrd="0" destOrd="0" presId="urn:microsoft.com/office/officeart/2005/8/layout/hierarchy5"/>
    <dgm:cxn modelId="{B3CB4F31-F1E2-49DA-A680-348557A837A3}" srcId="{C777B1B1-EF1E-4CD9-9F8D-1F1611C22CC1}" destId="{C7FB55F8-241E-41A4-B355-8A9E0B120FD7}" srcOrd="1" destOrd="0" parTransId="{13C802E2-CFBF-43AD-BBCB-4C2D4F725FBC}" sibTransId="{75D4C5E3-A736-455D-869D-CD1A34B6C830}"/>
    <dgm:cxn modelId="{38DB17C1-C1BB-4D48-BB87-404CC4979BE1}" srcId="{E0E3CAB6-D3E9-4728-9F68-E9C17C887C62}" destId="{B4D33EAA-CCA1-476C-A032-3254D1CF87CB}" srcOrd="0" destOrd="0" parTransId="{BAE62533-64F2-4994-AB86-1D9F909111C9}" sibTransId="{D135DE64-953B-412A-8D0A-1ECF3B0CEB94}"/>
    <dgm:cxn modelId="{56CA0E4A-57B9-4F79-AAB9-C6A0DD672DC4}" type="presOf" srcId="{82EF98F3-F792-4471-8A23-5B13A00CFC92}" destId="{40C5A86E-E044-483B-B742-0ECA10BB82B8}" srcOrd="0" destOrd="0" presId="urn:microsoft.com/office/officeart/2005/8/layout/hierarchy5"/>
    <dgm:cxn modelId="{E40CB1F6-8C57-41C6-995E-1769CC3880B3}" type="presOf" srcId="{C8F7D090-CF1D-491C-8418-905325342741}" destId="{592B050D-9C3A-4CA9-B7F2-98B2866CA100}" srcOrd="1" destOrd="0" presId="urn:microsoft.com/office/officeart/2005/8/layout/hierarchy5"/>
    <dgm:cxn modelId="{01127BBD-D489-45F1-B793-984FC53C47D7}" type="presOf" srcId="{69E60205-42D4-4B0B-B6BA-10C74DEDD90E}" destId="{E3890469-A541-4B1D-8FC6-37F951DC77E2}" srcOrd="1" destOrd="0" presId="urn:microsoft.com/office/officeart/2005/8/layout/hierarchy5"/>
    <dgm:cxn modelId="{0DDFFD71-F1C0-4F71-BD56-8B4FC92FCFC9}" type="presOf" srcId="{13C802E2-CFBF-43AD-BBCB-4C2D4F725FBC}" destId="{26E3DE19-0474-47CF-967A-A0CFC9F4FEE7}" srcOrd="0" destOrd="0" presId="urn:microsoft.com/office/officeart/2005/8/layout/hierarchy5"/>
    <dgm:cxn modelId="{74433001-1673-4F2C-9999-A363D0AF92FF}" type="presParOf" srcId="{15E06463-75D9-4D1A-BA50-00EBDC4119BE}" destId="{0B5F54CC-A50D-4CB7-8D7D-F4748FF88F7B}" srcOrd="0" destOrd="0" presId="urn:microsoft.com/office/officeart/2005/8/layout/hierarchy5"/>
    <dgm:cxn modelId="{4F973B3E-EFDD-400A-8B06-B769F30CAC53}" type="presParOf" srcId="{0B5F54CC-A50D-4CB7-8D7D-F4748FF88F7B}" destId="{32F1F16F-C2C9-4B32-9A18-C9359780A933}" srcOrd="0" destOrd="0" presId="urn:microsoft.com/office/officeart/2005/8/layout/hierarchy5"/>
    <dgm:cxn modelId="{1B833FE0-1249-4983-91C4-441A4D866C12}" type="presParOf" srcId="{32F1F16F-C2C9-4B32-9A18-C9359780A933}" destId="{C6B1C953-CFA9-4F5A-8FD1-457C0735AE91}" srcOrd="0" destOrd="0" presId="urn:microsoft.com/office/officeart/2005/8/layout/hierarchy5"/>
    <dgm:cxn modelId="{10F8899F-1590-459E-83EE-227EAABEFA4F}" type="presParOf" srcId="{C6B1C953-CFA9-4F5A-8FD1-457C0735AE91}" destId="{93BE3F06-0AAA-4C85-9CBD-B5F2955DCC30}" srcOrd="0" destOrd="0" presId="urn:microsoft.com/office/officeart/2005/8/layout/hierarchy5"/>
    <dgm:cxn modelId="{6CD96B78-2647-4250-A6F3-855562BA19E7}" type="presParOf" srcId="{C6B1C953-CFA9-4F5A-8FD1-457C0735AE91}" destId="{95D74A01-A363-4B4E-9472-710DF2761E0E}" srcOrd="1" destOrd="0" presId="urn:microsoft.com/office/officeart/2005/8/layout/hierarchy5"/>
    <dgm:cxn modelId="{F4494C37-AE60-434E-B0B1-9D85ACC2F8F2}" type="presParOf" srcId="{95D74A01-A363-4B4E-9472-710DF2761E0E}" destId="{8EE21EC8-52FF-474E-A289-F7CC49501CBE}" srcOrd="0" destOrd="0" presId="urn:microsoft.com/office/officeart/2005/8/layout/hierarchy5"/>
    <dgm:cxn modelId="{1611A355-877D-4F96-8C29-859791DA1253}" type="presParOf" srcId="{8EE21EC8-52FF-474E-A289-F7CC49501CBE}" destId="{ACAA5655-74D1-4E09-9C16-6FBF7746B343}" srcOrd="0" destOrd="0" presId="urn:microsoft.com/office/officeart/2005/8/layout/hierarchy5"/>
    <dgm:cxn modelId="{DA979607-2D9D-43C2-88E4-5EC73202414B}" type="presParOf" srcId="{95D74A01-A363-4B4E-9472-710DF2761E0E}" destId="{5AFA86D5-712E-4E92-A3BD-0C36EDBB9E17}" srcOrd="1" destOrd="0" presId="urn:microsoft.com/office/officeart/2005/8/layout/hierarchy5"/>
    <dgm:cxn modelId="{C19475E6-D736-4BA9-9DC8-4BC02F4CE717}" type="presParOf" srcId="{5AFA86D5-712E-4E92-A3BD-0C36EDBB9E17}" destId="{7EB8F5EC-0BCF-4916-8D47-936138F21803}" srcOrd="0" destOrd="0" presId="urn:microsoft.com/office/officeart/2005/8/layout/hierarchy5"/>
    <dgm:cxn modelId="{3129A7D2-90CD-4599-A291-FB35732EC300}" type="presParOf" srcId="{5AFA86D5-712E-4E92-A3BD-0C36EDBB9E17}" destId="{7D72A47C-490F-4846-9F64-5DD7F0F7FF9C}" srcOrd="1" destOrd="0" presId="urn:microsoft.com/office/officeart/2005/8/layout/hierarchy5"/>
    <dgm:cxn modelId="{792DA50C-F5DB-49BA-BF28-D1C18E3CA16B}" type="presParOf" srcId="{7D72A47C-490F-4846-9F64-5DD7F0F7FF9C}" destId="{860454D4-50CA-40C1-A397-5049DDB89763}" srcOrd="0" destOrd="0" presId="urn:microsoft.com/office/officeart/2005/8/layout/hierarchy5"/>
    <dgm:cxn modelId="{2C59DD28-494F-4F89-8965-7E61A34E5CE5}" type="presParOf" srcId="{860454D4-50CA-40C1-A397-5049DDB89763}" destId="{7EB9EAD1-4E51-40B9-A170-48AC721B9157}" srcOrd="0" destOrd="0" presId="urn:microsoft.com/office/officeart/2005/8/layout/hierarchy5"/>
    <dgm:cxn modelId="{1E0A5224-69BE-4FA4-9983-7463FB842D5A}" type="presParOf" srcId="{7D72A47C-490F-4846-9F64-5DD7F0F7FF9C}" destId="{B4656A39-37AC-46EF-AD60-73985E3DAE08}" srcOrd="1" destOrd="0" presId="urn:microsoft.com/office/officeart/2005/8/layout/hierarchy5"/>
    <dgm:cxn modelId="{99E731D9-DE0D-4664-B53E-B37A33E88C3B}" type="presParOf" srcId="{B4656A39-37AC-46EF-AD60-73985E3DAE08}" destId="{1D090490-BF97-4191-A024-0808609A8828}" srcOrd="0" destOrd="0" presId="urn:microsoft.com/office/officeart/2005/8/layout/hierarchy5"/>
    <dgm:cxn modelId="{048A6E5E-8150-435F-AF06-12F52EB32078}" type="presParOf" srcId="{B4656A39-37AC-46EF-AD60-73985E3DAE08}" destId="{D5A26D95-2D8C-42F8-A7C7-7E5B72EC59EF}" srcOrd="1" destOrd="0" presId="urn:microsoft.com/office/officeart/2005/8/layout/hierarchy5"/>
    <dgm:cxn modelId="{614E9339-0E6E-4396-828A-C6185FFD77C8}" type="presParOf" srcId="{7D72A47C-490F-4846-9F64-5DD7F0F7FF9C}" destId="{E9568DCB-E1FC-4BF8-9119-5C11D994605A}" srcOrd="2" destOrd="0" presId="urn:microsoft.com/office/officeart/2005/8/layout/hierarchy5"/>
    <dgm:cxn modelId="{7F5CF6EF-3C02-4739-BD1B-879A2DE9E785}" type="presParOf" srcId="{E9568DCB-E1FC-4BF8-9119-5C11D994605A}" destId="{0422521F-E146-4262-BF95-FCF4A35DB35A}" srcOrd="0" destOrd="0" presId="urn:microsoft.com/office/officeart/2005/8/layout/hierarchy5"/>
    <dgm:cxn modelId="{E8081140-FFF6-49AA-8974-0FD733E38270}" type="presParOf" srcId="{7D72A47C-490F-4846-9F64-5DD7F0F7FF9C}" destId="{752E6898-2DBB-4644-93DF-7710A56DC61F}" srcOrd="3" destOrd="0" presId="urn:microsoft.com/office/officeart/2005/8/layout/hierarchy5"/>
    <dgm:cxn modelId="{E2DBFD14-3421-4FEF-B436-389104AD2410}" type="presParOf" srcId="{752E6898-2DBB-4644-93DF-7710A56DC61F}" destId="{BA941C13-D671-4F50-87CE-3CDB528DA555}" srcOrd="0" destOrd="0" presId="urn:microsoft.com/office/officeart/2005/8/layout/hierarchy5"/>
    <dgm:cxn modelId="{8430B635-BFBE-40E6-A8A4-F6D9B8A773D1}" type="presParOf" srcId="{752E6898-2DBB-4644-93DF-7710A56DC61F}" destId="{C3385903-6CFE-49B4-9AE7-F4E26C92DCE2}" srcOrd="1" destOrd="0" presId="urn:microsoft.com/office/officeart/2005/8/layout/hierarchy5"/>
    <dgm:cxn modelId="{57F6CDBA-6F93-4D4F-97DE-2C795D4CF80F}" type="presParOf" srcId="{95D74A01-A363-4B4E-9472-710DF2761E0E}" destId="{26E3DE19-0474-47CF-967A-A0CFC9F4FEE7}" srcOrd="2" destOrd="0" presId="urn:microsoft.com/office/officeart/2005/8/layout/hierarchy5"/>
    <dgm:cxn modelId="{7905D46E-A3B8-47CD-8E71-16F1C9F4A75D}" type="presParOf" srcId="{26E3DE19-0474-47CF-967A-A0CFC9F4FEE7}" destId="{24822350-6195-4D99-985A-F804E72CE833}" srcOrd="0" destOrd="0" presId="urn:microsoft.com/office/officeart/2005/8/layout/hierarchy5"/>
    <dgm:cxn modelId="{BACB514E-4883-46AB-AEE8-0E3A5269B490}" type="presParOf" srcId="{95D74A01-A363-4B4E-9472-710DF2761E0E}" destId="{02DF680C-3CBB-4671-AF3B-6DCCBDFC80A2}" srcOrd="3" destOrd="0" presId="urn:microsoft.com/office/officeart/2005/8/layout/hierarchy5"/>
    <dgm:cxn modelId="{124DF7A5-DFA7-4793-A9A6-E4E2A3676E65}" type="presParOf" srcId="{02DF680C-3CBB-4671-AF3B-6DCCBDFC80A2}" destId="{C7467D74-C850-4B44-B59F-FF5D957F2DE4}" srcOrd="0" destOrd="0" presId="urn:microsoft.com/office/officeart/2005/8/layout/hierarchy5"/>
    <dgm:cxn modelId="{F4918EF9-2A5B-414D-AD31-E03C45733157}" type="presParOf" srcId="{02DF680C-3CBB-4671-AF3B-6DCCBDFC80A2}" destId="{0C38281A-1804-414A-8DDA-01060D54D19F}" srcOrd="1" destOrd="0" presId="urn:microsoft.com/office/officeart/2005/8/layout/hierarchy5"/>
    <dgm:cxn modelId="{619B169B-E2E9-48DD-9218-18D133F6A8F9}" type="presParOf" srcId="{0C38281A-1804-414A-8DDA-01060D54D19F}" destId="{40C5A86E-E044-483B-B742-0ECA10BB82B8}" srcOrd="0" destOrd="0" presId="urn:microsoft.com/office/officeart/2005/8/layout/hierarchy5"/>
    <dgm:cxn modelId="{90A42425-1282-475C-9949-44786F85A0D6}" type="presParOf" srcId="{40C5A86E-E044-483B-B742-0ECA10BB82B8}" destId="{487BAA7A-17C0-4861-B426-C2A5A7036D1B}" srcOrd="0" destOrd="0" presId="urn:microsoft.com/office/officeart/2005/8/layout/hierarchy5"/>
    <dgm:cxn modelId="{5B90355B-B718-407C-BEE2-D5A9BB6D5CE4}" type="presParOf" srcId="{0C38281A-1804-414A-8DDA-01060D54D19F}" destId="{5ED322D4-2D78-45E2-87AF-8DAACBE098C9}" srcOrd="1" destOrd="0" presId="urn:microsoft.com/office/officeart/2005/8/layout/hierarchy5"/>
    <dgm:cxn modelId="{C654E61E-6210-4629-BCC9-15FC4F5EED48}" type="presParOf" srcId="{5ED322D4-2D78-45E2-87AF-8DAACBE098C9}" destId="{23CF0E98-2D69-4777-9510-B5223DE59312}" srcOrd="0" destOrd="0" presId="urn:microsoft.com/office/officeart/2005/8/layout/hierarchy5"/>
    <dgm:cxn modelId="{210D1A79-439A-4690-B332-01678A26E2C7}" type="presParOf" srcId="{5ED322D4-2D78-45E2-87AF-8DAACBE098C9}" destId="{B107E4AB-9EC8-48CD-BF39-935ACDE65636}" srcOrd="1" destOrd="0" presId="urn:microsoft.com/office/officeart/2005/8/layout/hierarchy5"/>
    <dgm:cxn modelId="{EB42BCAD-69A2-4129-AEA6-C7B75AA3D3C3}" type="presParOf" srcId="{B107E4AB-9EC8-48CD-BF39-935ACDE65636}" destId="{A0BC62A8-476E-4033-B7D8-860E75201C9F}" srcOrd="0" destOrd="0" presId="urn:microsoft.com/office/officeart/2005/8/layout/hierarchy5"/>
    <dgm:cxn modelId="{C6A23F17-BE33-4E11-92DB-6FC10A87D88B}" type="presParOf" srcId="{A0BC62A8-476E-4033-B7D8-860E75201C9F}" destId="{B6F1FCA9-3002-4E80-B66B-622DAEDE2E81}" srcOrd="0" destOrd="0" presId="urn:microsoft.com/office/officeart/2005/8/layout/hierarchy5"/>
    <dgm:cxn modelId="{AA2A468C-BD79-4E75-BCB9-05E95120B537}" type="presParOf" srcId="{B107E4AB-9EC8-48CD-BF39-935ACDE65636}" destId="{1108E5EF-CA0E-4830-91E3-B124C505DA72}" srcOrd="1" destOrd="0" presId="urn:microsoft.com/office/officeart/2005/8/layout/hierarchy5"/>
    <dgm:cxn modelId="{3DCD8A4B-1D52-41CE-9CED-54EDE557EF3F}" type="presParOf" srcId="{1108E5EF-CA0E-4830-91E3-B124C505DA72}" destId="{2D8D6C4E-CBB5-4BD4-8385-A1FAB8DC7342}" srcOrd="0" destOrd="0" presId="urn:microsoft.com/office/officeart/2005/8/layout/hierarchy5"/>
    <dgm:cxn modelId="{5485E716-EBBD-4ADF-8B79-83A290828DA6}" type="presParOf" srcId="{1108E5EF-CA0E-4830-91E3-B124C505DA72}" destId="{4AEFD38E-4913-4A54-AF55-D82CD01C85CC}" srcOrd="1" destOrd="0" presId="urn:microsoft.com/office/officeart/2005/8/layout/hierarchy5"/>
    <dgm:cxn modelId="{68EBFE8D-88FD-4A4D-85D8-AEE77DE7A9F2}" type="presParOf" srcId="{95D74A01-A363-4B4E-9472-710DF2761E0E}" destId="{4ED4437C-15A2-4C98-AFAC-4486D331DCD3}" srcOrd="4" destOrd="0" presId="urn:microsoft.com/office/officeart/2005/8/layout/hierarchy5"/>
    <dgm:cxn modelId="{77CFF4F6-4619-498C-9380-519F1495E17F}" type="presParOf" srcId="{4ED4437C-15A2-4C98-AFAC-4486D331DCD3}" destId="{E3890469-A541-4B1D-8FC6-37F951DC77E2}" srcOrd="0" destOrd="0" presId="urn:microsoft.com/office/officeart/2005/8/layout/hierarchy5"/>
    <dgm:cxn modelId="{F4A6CDD0-4045-4467-B397-0215023C9049}" type="presParOf" srcId="{95D74A01-A363-4B4E-9472-710DF2761E0E}" destId="{DBF5FED3-DA58-4AE1-867C-5816F94C5F2C}" srcOrd="5" destOrd="0" presId="urn:microsoft.com/office/officeart/2005/8/layout/hierarchy5"/>
    <dgm:cxn modelId="{3AB40FDA-55F2-4973-B8C9-FF4578911C97}" type="presParOf" srcId="{DBF5FED3-DA58-4AE1-867C-5816F94C5F2C}" destId="{ABF10C90-3BED-4F71-BEDC-DB12BA467B2F}" srcOrd="0" destOrd="0" presId="urn:microsoft.com/office/officeart/2005/8/layout/hierarchy5"/>
    <dgm:cxn modelId="{BC27E4D6-0054-43C7-89D1-BACFBF9EC1F0}" type="presParOf" srcId="{DBF5FED3-DA58-4AE1-867C-5816F94C5F2C}" destId="{39604B1B-673C-4240-A632-DCEB62925A5A}" srcOrd="1" destOrd="0" presId="urn:microsoft.com/office/officeart/2005/8/layout/hierarchy5"/>
    <dgm:cxn modelId="{EED49FDB-3344-4CE9-9137-49235C526261}" type="presParOf" srcId="{39604B1B-673C-4240-A632-DCEB62925A5A}" destId="{3D25F4BD-5289-45B7-8696-533C6AAC0258}" srcOrd="0" destOrd="0" presId="urn:microsoft.com/office/officeart/2005/8/layout/hierarchy5"/>
    <dgm:cxn modelId="{86096C17-1032-4DBB-8136-91BB921B58F1}" type="presParOf" srcId="{3D25F4BD-5289-45B7-8696-533C6AAC0258}" destId="{6FBD4A67-D6BF-436A-BD2B-C1DA977DC47F}" srcOrd="0" destOrd="0" presId="urn:microsoft.com/office/officeart/2005/8/layout/hierarchy5"/>
    <dgm:cxn modelId="{F7C6BA00-5AFB-4447-8D85-434125D9E56E}" type="presParOf" srcId="{39604B1B-673C-4240-A632-DCEB62925A5A}" destId="{79FF83C8-C0FA-447F-886E-CDEB249C5A05}" srcOrd="1" destOrd="0" presId="urn:microsoft.com/office/officeart/2005/8/layout/hierarchy5"/>
    <dgm:cxn modelId="{8B2A1ACE-A926-4E16-9C73-A90131EA52D5}" type="presParOf" srcId="{79FF83C8-C0FA-447F-886E-CDEB249C5A05}" destId="{C2261501-FF3F-4D6A-A0D6-8195C4913D43}" srcOrd="0" destOrd="0" presId="urn:microsoft.com/office/officeart/2005/8/layout/hierarchy5"/>
    <dgm:cxn modelId="{09EA63F8-A503-4B2F-A4C7-8BC9E60E2A36}" type="presParOf" srcId="{79FF83C8-C0FA-447F-886E-CDEB249C5A05}" destId="{A7D82898-ECAC-475F-B5AA-BB78AECE93B6}" srcOrd="1" destOrd="0" presId="urn:microsoft.com/office/officeart/2005/8/layout/hierarchy5"/>
    <dgm:cxn modelId="{B2B973E5-BCBB-4F54-95E6-A01D1FD2F94F}" type="presParOf" srcId="{39604B1B-673C-4240-A632-DCEB62925A5A}" destId="{09C872EF-DB3D-4B3A-923D-22593F078773}" srcOrd="2" destOrd="0" presId="urn:microsoft.com/office/officeart/2005/8/layout/hierarchy5"/>
    <dgm:cxn modelId="{F12A6FD5-2A58-4A04-9370-D252FDB8B87D}" type="presParOf" srcId="{09C872EF-DB3D-4B3A-923D-22593F078773}" destId="{592B050D-9C3A-4CA9-B7F2-98B2866CA100}" srcOrd="0" destOrd="0" presId="urn:microsoft.com/office/officeart/2005/8/layout/hierarchy5"/>
    <dgm:cxn modelId="{573B8A8C-9708-4AF0-B6E5-C5AFF2E42042}" type="presParOf" srcId="{39604B1B-673C-4240-A632-DCEB62925A5A}" destId="{D5609EC8-7833-435C-9DFB-A74FD054E462}" srcOrd="3" destOrd="0" presId="urn:microsoft.com/office/officeart/2005/8/layout/hierarchy5"/>
    <dgm:cxn modelId="{603CA250-9CD2-41F5-9D51-46034CF04DF2}" type="presParOf" srcId="{D5609EC8-7833-435C-9DFB-A74FD054E462}" destId="{EBC7CB32-7571-416F-81CC-E1FB3A9C6334}" srcOrd="0" destOrd="0" presId="urn:microsoft.com/office/officeart/2005/8/layout/hierarchy5"/>
    <dgm:cxn modelId="{9E511284-0604-4FCC-935F-8CF296A27F57}" type="presParOf" srcId="{D5609EC8-7833-435C-9DFB-A74FD054E462}" destId="{D0B82FEF-611E-46C1-A186-70BBAD2ACFE1}" srcOrd="1" destOrd="0" presId="urn:microsoft.com/office/officeart/2005/8/layout/hierarchy5"/>
    <dgm:cxn modelId="{4D380D8D-9FC8-4841-A2CC-E3B202A04BC5}" type="presParOf" srcId="{39604B1B-673C-4240-A632-DCEB62925A5A}" destId="{47AFEEBD-DB48-4B58-AB67-79F535257C18}" srcOrd="4" destOrd="0" presId="urn:microsoft.com/office/officeart/2005/8/layout/hierarchy5"/>
    <dgm:cxn modelId="{B0BD0319-8CB1-4354-BFFC-4A1392A5A0BC}" type="presParOf" srcId="{47AFEEBD-DB48-4B58-AB67-79F535257C18}" destId="{0670EFCF-610E-4C43-8C18-47D40E3A1B12}" srcOrd="0" destOrd="0" presId="urn:microsoft.com/office/officeart/2005/8/layout/hierarchy5"/>
    <dgm:cxn modelId="{C02355BB-CC7A-45B7-8FC5-8B5366401550}" type="presParOf" srcId="{39604B1B-673C-4240-A632-DCEB62925A5A}" destId="{807156C4-E7FA-405A-ABFA-68F55EFD882D}" srcOrd="5" destOrd="0" presId="urn:microsoft.com/office/officeart/2005/8/layout/hierarchy5"/>
    <dgm:cxn modelId="{0ED01604-E403-4AA8-A4CD-ED2ED833F23C}" type="presParOf" srcId="{807156C4-E7FA-405A-ABFA-68F55EFD882D}" destId="{A19F64F7-6D73-4EB5-AE2E-A9695085D36B}" srcOrd="0" destOrd="0" presId="urn:microsoft.com/office/officeart/2005/8/layout/hierarchy5"/>
    <dgm:cxn modelId="{48789698-284A-4013-8573-957D53C8E572}" type="presParOf" srcId="{807156C4-E7FA-405A-ABFA-68F55EFD882D}" destId="{ED53E40F-1A2B-43CE-9B16-2859C8D3B1B3}" srcOrd="1" destOrd="0" presId="urn:microsoft.com/office/officeart/2005/8/layout/hierarchy5"/>
    <dgm:cxn modelId="{352B3066-5F91-4D81-8955-41413FD4E1B5}" type="presParOf" srcId="{15E06463-75D9-4D1A-BA50-00EBDC4119BE}" destId="{035D3438-F7C1-4856-AC3E-C9FB570F700D}" srcOrd="1" destOrd="0" presId="urn:microsoft.com/office/officeart/2005/8/layout/hierarchy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DEE1E3E-1E5B-4CAA-884B-4ADE45A6E4E9}">
      <dsp:nvSpPr>
        <dsp:cNvPr id="0" name=""/>
        <dsp:cNvSpPr/>
      </dsp:nvSpPr>
      <dsp:spPr>
        <a:xfrm>
          <a:off x="1583625" y="428625"/>
          <a:ext cx="3416775" cy="3258610"/>
        </a:xfrm>
        <a:prstGeom prst="pie">
          <a:avLst>
            <a:gd name="adj1" fmla="val 16200000"/>
            <a:gd name="adj2" fmla="val 18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it-IT" sz="2700" kern="1200" dirty="0" smtClean="0"/>
            <a:t>Skate</a:t>
          </a:r>
        </a:p>
        <a:p>
          <a:pPr lvl="0" algn="ctr" defTabSz="1200150">
            <a:lnSpc>
              <a:spcPct val="90000"/>
            </a:lnSpc>
            <a:spcBef>
              <a:spcPct val="0"/>
            </a:spcBef>
            <a:spcAft>
              <a:spcPct val="35000"/>
            </a:spcAft>
          </a:pPr>
          <a:r>
            <a:rPr lang="it-IT" sz="2700" kern="1200" dirty="0" err="1" smtClean="0"/>
            <a:t>holders</a:t>
          </a:r>
          <a:endParaRPr lang="it-IT" sz="2700" kern="1200" dirty="0"/>
        </a:p>
      </dsp:txBody>
      <dsp:txXfrm>
        <a:off x="3384347" y="1119140"/>
        <a:ext cx="1220277" cy="969824"/>
      </dsp:txXfrm>
    </dsp:sp>
    <dsp:sp modelId="{0347AD82-0879-4129-94F1-800F3BBC5B81}">
      <dsp:nvSpPr>
        <dsp:cNvPr id="0" name=""/>
        <dsp:cNvSpPr/>
      </dsp:nvSpPr>
      <dsp:spPr>
        <a:xfrm>
          <a:off x="1534864" y="393051"/>
          <a:ext cx="3475405" cy="3475405"/>
        </a:xfrm>
        <a:prstGeom prst="pie">
          <a:avLst>
            <a:gd name="adj1" fmla="val 1800000"/>
            <a:gd name="adj2" fmla="val 90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it-IT" sz="2700" kern="1200" dirty="0" err="1" smtClean="0"/>
            <a:t>territory</a:t>
          </a:r>
          <a:endParaRPr lang="it-IT" sz="2700" kern="1200" dirty="0"/>
        </a:p>
      </dsp:txBody>
      <dsp:txXfrm>
        <a:off x="2362342" y="2647928"/>
        <a:ext cx="1861824" cy="910225"/>
      </dsp:txXfrm>
    </dsp:sp>
    <dsp:sp modelId="{09BEF666-E8D0-414B-925F-B3535A02EF9C}">
      <dsp:nvSpPr>
        <dsp:cNvPr id="0" name=""/>
        <dsp:cNvSpPr/>
      </dsp:nvSpPr>
      <dsp:spPr>
        <a:xfrm>
          <a:off x="1463287" y="268930"/>
          <a:ext cx="3475405" cy="3475405"/>
        </a:xfrm>
        <a:prstGeom prst="pie">
          <a:avLst>
            <a:gd name="adj1" fmla="val 9000000"/>
            <a:gd name="adj2" fmla="val 162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it-IT" sz="2700" kern="1200" dirty="0" err="1" smtClean="0"/>
            <a:t>school</a:t>
          </a:r>
          <a:endParaRPr lang="it-IT" sz="2700" kern="1200" dirty="0"/>
        </a:p>
      </dsp:txBody>
      <dsp:txXfrm>
        <a:off x="1865855" y="1005385"/>
        <a:ext cx="1241216" cy="1034347"/>
      </dsp:txXfrm>
    </dsp:sp>
    <dsp:sp modelId="{1C9411E3-FCA8-421D-9C49-E1956F550174}">
      <dsp:nvSpPr>
        <dsp:cNvPr id="0" name=""/>
        <dsp:cNvSpPr/>
      </dsp:nvSpPr>
      <dsp:spPr>
        <a:xfrm>
          <a:off x="1339756" y="106205"/>
          <a:ext cx="3905694" cy="3905694"/>
        </a:xfrm>
        <a:prstGeom prst="circularArrow">
          <a:avLst>
            <a:gd name="adj1" fmla="val 5085"/>
            <a:gd name="adj2" fmla="val 327528"/>
            <a:gd name="adj3" fmla="val 1472472"/>
            <a:gd name="adj4" fmla="val 16199432"/>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9EC3729-B7D6-45E8-BE07-7C264C42AFBF}">
      <dsp:nvSpPr>
        <dsp:cNvPr id="0" name=""/>
        <dsp:cNvSpPr/>
      </dsp:nvSpPr>
      <dsp:spPr>
        <a:xfrm>
          <a:off x="1319720" y="177687"/>
          <a:ext cx="3905694" cy="3905694"/>
        </a:xfrm>
        <a:prstGeom prst="circularArrow">
          <a:avLst>
            <a:gd name="adj1" fmla="val 5085"/>
            <a:gd name="adj2" fmla="val 327528"/>
            <a:gd name="adj3" fmla="val 8671970"/>
            <a:gd name="adj4" fmla="val 1800502"/>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1C89CB3-22F8-4424-95CC-E1F18A16DE33}">
      <dsp:nvSpPr>
        <dsp:cNvPr id="0" name=""/>
        <dsp:cNvSpPr/>
      </dsp:nvSpPr>
      <dsp:spPr>
        <a:xfrm>
          <a:off x="1247856" y="53786"/>
          <a:ext cx="3905694" cy="3905694"/>
        </a:xfrm>
        <a:prstGeom prst="circularArrow">
          <a:avLst>
            <a:gd name="adj1" fmla="val 5085"/>
            <a:gd name="adj2" fmla="val 327528"/>
            <a:gd name="adj3" fmla="val 15873039"/>
            <a:gd name="adj4" fmla="val 9000000"/>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DEE1E3E-1E5B-4CAA-884B-4ADE45A6E4E9}">
      <dsp:nvSpPr>
        <dsp:cNvPr id="0" name=""/>
        <dsp:cNvSpPr/>
      </dsp:nvSpPr>
      <dsp:spPr>
        <a:xfrm>
          <a:off x="1106401" y="288040"/>
          <a:ext cx="2973315" cy="2835677"/>
        </a:xfrm>
        <a:prstGeom prst="pie">
          <a:avLst>
            <a:gd name="adj1" fmla="val 16200000"/>
            <a:gd name="adj2" fmla="val 1800000"/>
          </a:avLst>
        </a:prstGeom>
        <a:gradFill rotWithShape="1">
          <a:gsLst>
            <a:gs pos="0">
              <a:schemeClr val="accent2">
                <a:satMod val="103000"/>
                <a:lumMod val="118000"/>
              </a:schemeClr>
            </a:gs>
            <a:gs pos="50000">
              <a:schemeClr val="accent2">
                <a:satMod val="89000"/>
                <a:lumMod val="91000"/>
              </a:schemeClr>
            </a:gs>
            <a:gs pos="100000">
              <a:schemeClr val="accent2">
                <a:lumMod val="69000"/>
              </a:schemeClr>
            </a:gs>
          </a:gsLst>
          <a:lin ang="5400000" scaled="0"/>
        </a:gradFill>
        <a:ln w="6350" cap="flat" cmpd="sng" algn="ctr">
          <a:solidFill>
            <a:schemeClr val="accent2"/>
          </a:solidFill>
          <a:prstDash val="solid"/>
        </a:ln>
        <a:effectLst/>
        <a:sp3d extrusionH="381000"/>
      </dsp:spPr>
      <dsp:style>
        <a:lnRef idx="1">
          <a:schemeClr val="accent2"/>
        </a:lnRef>
        <a:fillRef idx="3">
          <a:schemeClr val="accent2"/>
        </a:fillRef>
        <a:effectRef idx="2">
          <a:schemeClr val="accent2"/>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it-IT" sz="2300" kern="1200" dirty="0" smtClean="0">
              <a:solidFill>
                <a:srgbClr val="002060"/>
              </a:solidFill>
            </a:rPr>
            <a:t>Skate</a:t>
          </a:r>
        </a:p>
        <a:p>
          <a:pPr lvl="0" algn="ctr" defTabSz="1022350">
            <a:lnSpc>
              <a:spcPct val="90000"/>
            </a:lnSpc>
            <a:spcBef>
              <a:spcPct val="0"/>
            </a:spcBef>
            <a:spcAft>
              <a:spcPct val="35000"/>
            </a:spcAft>
          </a:pPr>
          <a:r>
            <a:rPr lang="it-IT" sz="2300" kern="1200" dirty="0" err="1" smtClean="0">
              <a:solidFill>
                <a:srgbClr val="002060"/>
              </a:solidFill>
            </a:rPr>
            <a:t>holders</a:t>
          </a:r>
          <a:endParaRPr lang="it-IT" sz="2300" kern="1200" dirty="0">
            <a:solidFill>
              <a:srgbClr val="002060"/>
            </a:solidFill>
          </a:endParaRPr>
        </a:p>
      </dsp:txBody>
      <dsp:txXfrm>
        <a:off x="2673409" y="888934"/>
        <a:ext cx="1061898" cy="843951"/>
      </dsp:txXfrm>
    </dsp:sp>
    <dsp:sp modelId="{0347AD82-0879-4129-94F1-800F3BBC5B81}">
      <dsp:nvSpPr>
        <dsp:cNvPr id="0" name=""/>
        <dsp:cNvSpPr/>
      </dsp:nvSpPr>
      <dsp:spPr>
        <a:xfrm>
          <a:off x="1006808" y="186496"/>
          <a:ext cx="3024336" cy="3024336"/>
        </a:xfrm>
        <a:prstGeom prst="pie">
          <a:avLst>
            <a:gd name="adj1" fmla="val 1800000"/>
            <a:gd name="adj2" fmla="val 9000000"/>
          </a:avLst>
        </a:prstGeom>
        <a:gradFill rotWithShape="1">
          <a:gsLst>
            <a:gs pos="0">
              <a:schemeClr val="accent6">
                <a:satMod val="103000"/>
                <a:lumMod val="118000"/>
              </a:schemeClr>
            </a:gs>
            <a:gs pos="50000">
              <a:schemeClr val="accent6">
                <a:satMod val="89000"/>
                <a:lumMod val="91000"/>
              </a:schemeClr>
            </a:gs>
            <a:gs pos="100000">
              <a:schemeClr val="accent6">
                <a:lumMod val="69000"/>
              </a:schemeClr>
            </a:gs>
          </a:gsLst>
          <a:lin ang="5400000" scaled="0"/>
        </a:gradFill>
        <a:ln w="6350" cap="flat" cmpd="sng" algn="ctr">
          <a:solidFill>
            <a:schemeClr val="accent6"/>
          </a:solidFill>
          <a:prstDash val="solid"/>
        </a:ln>
        <a:effectLst/>
        <a:sp3d extrusionH="381000"/>
      </dsp:spPr>
      <dsp:style>
        <a:lnRef idx="1">
          <a:schemeClr val="accent6"/>
        </a:lnRef>
        <a:fillRef idx="3">
          <a:schemeClr val="accent6"/>
        </a:fillRef>
        <a:effectRef idx="2">
          <a:schemeClr val="accent6"/>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it-IT" sz="2300" kern="1200" dirty="0" err="1" smtClean="0">
              <a:solidFill>
                <a:schemeClr val="bg1"/>
              </a:solidFill>
            </a:rPr>
            <a:t>territory</a:t>
          </a:r>
          <a:endParaRPr lang="it-IT" sz="2300" kern="1200" dirty="0">
            <a:solidFill>
              <a:schemeClr val="bg1"/>
            </a:solidFill>
          </a:endParaRPr>
        </a:p>
      </dsp:txBody>
      <dsp:txXfrm>
        <a:off x="1726888" y="2148714"/>
        <a:ext cx="1620179" cy="792088"/>
      </dsp:txXfrm>
    </dsp:sp>
    <dsp:sp modelId="{09BEF666-E8D0-414B-925F-B3535A02EF9C}">
      <dsp:nvSpPr>
        <dsp:cNvPr id="0" name=""/>
        <dsp:cNvSpPr/>
      </dsp:nvSpPr>
      <dsp:spPr>
        <a:xfrm>
          <a:off x="1068973" y="248663"/>
          <a:ext cx="3024336" cy="3024336"/>
        </a:xfrm>
        <a:prstGeom prst="pie">
          <a:avLst>
            <a:gd name="adj1" fmla="val 9000000"/>
            <a:gd name="adj2" fmla="val 16200000"/>
          </a:avLst>
        </a:prstGeom>
        <a:gradFill rotWithShape="1">
          <a:gsLst>
            <a:gs pos="0">
              <a:schemeClr val="accent4">
                <a:satMod val="103000"/>
                <a:lumMod val="118000"/>
              </a:schemeClr>
            </a:gs>
            <a:gs pos="50000">
              <a:schemeClr val="accent4">
                <a:satMod val="89000"/>
                <a:lumMod val="91000"/>
              </a:schemeClr>
            </a:gs>
            <a:gs pos="100000">
              <a:schemeClr val="accent4">
                <a:lumMod val="69000"/>
              </a:schemeClr>
            </a:gs>
          </a:gsLst>
          <a:lin ang="5400000" scaled="0"/>
        </a:gradFill>
        <a:ln>
          <a:noFill/>
        </a:ln>
        <a:effectLst>
          <a:outerShdw blurRad="57150" dist="19050" dir="5400000" algn="ctr" rotWithShape="0">
            <a:srgbClr val="000000">
              <a:alpha val="63000"/>
            </a:srgbClr>
          </a:outerShdw>
        </a:effectLst>
        <a:sp3d extrusionH="381000"/>
      </dsp:spPr>
      <dsp:style>
        <a:lnRef idx="0">
          <a:schemeClr val="accent4"/>
        </a:lnRef>
        <a:fillRef idx="3">
          <a:schemeClr val="accent4"/>
        </a:fillRef>
        <a:effectRef idx="3">
          <a:schemeClr val="accent4"/>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it-IT" sz="2800" kern="1200" dirty="0" err="1" smtClean="0">
              <a:solidFill>
                <a:srgbClr val="FF0000"/>
              </a:solidFill>
            </a:rPr>
            <a:t>school</a:t>
          </a:r>
          <a:endParaRPr lang="it-IT" sz="2800" kern="1200" dirty="0">
            <a:solidFill>
              <a:srgbClr val="FF0000"/>
            </a:solidFill>
          </a:endParaRPr>
        </a:p>
      </dsp:txBody>
      <dsp:txXfrm>
        <a:off x="1419292" y="889534"/>
        <a:ext cx="1080120" cy="900100"/>
      </dsp:txXfrm>
    </dsp:sp>
    <dsp:sp modelId="{1C9411E3-FCA8-421D-9C49-E1956F550174}">
      <dsp:nvSpPr>
        <dsp:cNvPr id="0" name=""/>
        <dsp:cNvSpPr/>
      </dsp:nvSpPr>
      <dsp:spPr>
        <a:xfrm>
          <a:off x="894223" y="7613"/>
          <a:ext cx="3398777" cy="3398777"/>
        </a:xfrm>
        <a:prstGeom prst="circularArrow">
          <a:avLst>
            <a:gd name="adj1" fmla="val 5085"/>
            <a:gd name="adj2" fmla="val 327528"/>
            <a:gd name="adj3" fmla="val 1472472"/>
            <a:gd name="adj4" fmla="val 16199432"/>
            <a:gd name="adj5" fmla="val 5932"/>
          </a:avLst>
        </a:prstGeom>
        <a:solidFill>
          <a:schemeClr val="accent5">
            <a:hueOff val="0"/>
            <a:satOff val="0"/>
            <a:lumOff val="0"/>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a:schemeClr val="lt1"/>
        </a:fontRef>
      </dsp:style>
    </dsp:sp>
    <dsp:sp modelId="{19EC3729-B7D6-45E8-BE07-7C264C42AFBF}">
      <dsp:nvSpPr>
        <dsp:cNvPr id="0" name=""/>
        <dsp:cNvSpPr/>
      </dsp:nvSpPr>
      <dsp:spPr>
        <a:xfrm>
          <a:off x="819588" y="-915"/>
          <a:ext cx="3398777" cy="3398777"/>
        </a:xfrm>
        <a:prstGeom prst="circularArrow">
          <a:avLst>
            <a:gd name="adj1" fmla="val 5085"/>
            <a:gd name="adj2" fmla="val 327528"/>
            <a:gd name="adj3" fmla="val 8671970"/>
            <a:gd name="adj4" fmla="val 1800502"/>
            <a:gd name="adj5" fmla="val 5932"/>
          </a:avLst>
        </a:prstGeom>
        <a:solidFill>
          <a:schemeClr val="accent5">
            <a:hueOff val="-6981104"/>
            <a:satOff val="-8288"/>
            <a:lumOff val="-1177"/>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a:schemeClr val="lt1"/>
        </a:fontRef>
      </dsp:style>
    </dsp:sp>
    <dsp:sp modelId="{91C89CB3-22F8-4424-95CC-E1F18A16DE33}">
      <dsp:nvSpPr>
        <dsp:cNvPr id="0" name=""/>
        <dsp:cNvSpPr/>
      </dsp:nvSpPr>
      <dsp:spPr>
        <a:xfrm>
          <a:off x="881503" y="61442"/>
          <a:ext cx="3398777" cy="3398777"/>
        </a:xfrm>
        <a:prstGeom prst="circularArrow">
          <a:avLst>
            <a:gd name="adj1" fmla="val 5085"/>
            <a:gd name="adj2" fmla="val 327528"/>
            <a:gd name="adj3" fmla="val 15873039"/>
            <a:gd name="adj4" fmla="val 9000000"/>
            <a:gd name="adj5" fmla="val 5932"/>
          </a:avLst>
        </a:prstGeom>
        <a:solidFill>
          <a:schemeClr val="accent5">
            <a:hueOff val="-13962209"/>
            <a:satOff val="-16576"/>
            <a:lumOff val="-2354"/>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17DCD25-9D4D-4568-AF3C-A1E62AEC743C}">
      <dsp:nvSpPr>
        <dsp:cNvPr id="0" name=""/>
        <dsp:cNvSpPr/>
      </dsp:nvSpPr>
      <dsp:spPr>
        <a:xfrm>
          <a:off x="1075541" y="2447"/>
          <a:ext cx="1639073" cy="910596"/>
        </a:xfrm>
        <a:prstGeom prst="roundRect">
          <a:avLst>
            <a:gd name="adj" fmla="val 10000"/>
          </a:avLst>
        </a:prstGeom>
        <a:gradFill rotWithShape="0">
          <a:gsLst>
            <a:gs pos="0">
              <a:schemeClr val="accent1">
                <a:hueOff val="0"/>
                <a:satOff val="0"/>
                <a:lumOff val="0"/>
                <a:alphaOff val="0"/>
                <a:satMod val="103000"/>
                <a:lumMod val="118000"/>
              </a:schemeClr>
            </a:gs>
            <a:gs pos="50000">
              <a:schemeClr val="accent1">
                <a:hueOff val="0"/>
                <a:satOff val="0"/>
                <a:lumOff val="0"/>
                <a:alphaOff val="0"/>
                <a:satMod val="89000"/>
                <a:lumMod val="91000"/>
              </a:schemeClr>
            </a:gs>
            <a:gs pos="100000">
              <a:schemeClr val="accent1">
                <a:hueOff val="0"/>
                <a:satOff val="0"/>
                <a:lumOff val="0"/>
                <a:alphaOff val="0"/>
                <a:lumMod val="6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it-IT" sz="2200" kern="1200" dirty="0" err="1" smtClean="0"/>
            <a:t>Infant</a:t>
          </a:r>
          <a:r>
            <a:rPr lang="it-IT" sz="2200" kern="1200" dirty="0" smtClean="0"/>
            <a:t> </a:t>
          </a:r>
          <a:r>
            <a:rPr lang="it-IT" sz="2200" kern="1200" dirty="0" err="1" smtClean="0"/>
            <a:t>school</a:t>
          </a:r>
          <a:endParaRPr lang="it-IT" sz="2200" kern="1200" dirty="0"/>
        </a:p>
      </dsp:txBody>
      <dsp:txXfrm>
        <a:off x="1075541" y="2447"/>
        <a:ext cx="1639073" cy="910596"/>
      </dsp:txXfrm>
    </dsp:sp>
    <dsp:sp modelId="{44D55175-498B-47C9-815C-CE33218415CC}">
      <dsp:nvSpPr>
        <dsp:cNvPr id="0" name=""/>
        <dsp:cNvSpPr/>
      </dsp:nvSpPr>
      <dsp:spPr>
        <a:xfrm rot="5400000">
          <a:off x="1724341" y="935809"/>
          <a:ext cx="341473" cy="409768"/>
        </a:xfrm>
        <a:prstGeom prst="rightArrow">
          <a:avLst>
            <a:gd name="adj1" fmla="val 60000"/>
            <a:gd name="adj2" fmla="val 50000"/>
          </a:avLst>
        </a:prstGeom>
        <a:gradFill rotWithShape="0">
          <a:gsLst>
            <a:gs pos="0">
              <a:schemeClr val="accent1">
                <a:tint val="60000"/>
                <a:hueOff val="0"/>
                <a:satOff val="0"/>
                <a:lumOff val="0"/>
                <a:alphaOff val="0"/>
                <a:satMod val="103000"/>
                <a:lumMod val="118000"/>
              </a:schemeClr>
            </a:gs>
            <a:gs pos="50000">
              <a:schemeClr val="accent1">
                <a:tint val="60000"/>
                <a:hueOff val="0"/>
                <a:satOff val="0"/>
                <a:lumOff val="0"/>
                <a:alphaOff val="0"/>
                <a:satMod val="89000"/>
                <a:lumMod val="91000"/>
              </a:schemeClr>
            </a:gs>
            <a:gs pos="100000">
              <a:schemeClr val="accent1">
                <a:tint val="60000"/>
                <a:hueOff val="0"/>
                <a:satOff val="0"/>
                <a:lumOff val="0"/>
                <a:alphaOff val="0"/>
                <a:lumMod val="69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it-IT" sz="1700" kern="1200"/>
        </a:p>
      </dsp:txBody>
      <dsp:txXfrm rot="5400000">
        <a:off x="1724341" y="935809"/>
        <a:ext cx="341473" cy="409768"/>
      </dsp:txXfrm>
    </dsp:sp>
    <dsp:sp modelId="{7E8DA28C-7779-4A89-9613-528A89D6FC09}">
      <dsp:nvSpPr>
        <dsp:cNvPr id="0" name=""/>
        <dsp:cNvSpPr/>
      </dsp:nvSpPr>
      <dsp:spPr>
        <a:xfrm>
          <a:off x="1075541" y="1368342"/>
          <a:ext cx="1639073" cy="910596"/>
        </a:xfrm>
        <a:prstGeom prst="roundRect">
          <a:avLst>
            <a:gd name="adj" fmla="val 10000"/>
          </a:avLst>
        </a:prstGeom>
        <a:gradFill rotWithShape="0">
          <a:gsLst>
            <a:gs pos="0">
              <a:schemeClr val="accent1">
                <a:hueOff val="0"/>
                <a:satOff val="0"/>
                <a:lumOff val="0"/>
                <a:alphaOff val="0"/>
                <a:satMod val="103000"/>
                <a:lumMod val="118000"/>
              </a:schemeClr>
            </a:gs>
            <a:gs pos="50000">
              <a:schemeClr val="accent1">
                <a:hueOff val="0"/>
                <a:satOff val="0"/>
                <a:lumOff val="0"/>
                <a:alphaOff val="0"/>
                <a:satMod val="89000"/>
                <a:lumMod val="91000"/>
              </a:schemeClr>
            </a:gs>
            <a:gs pos="100000">
              <a:schemeClr val="accent1">
                <a:hueOff val="0"/>
                <a:satOff val="0"/>
                <a:lumOff val="0"/>
                <a:alphaOff val="0"/>
                <a:lumMod val="6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it-IT" sz="2200" kern="1200" dirty="0" smtClean="0"/>
            <a:t>2</a:t>
          </a:r>
        </a:p>
        <a:p>
          <a:pPr lvl="0" algn="ctr" defTabSz="977900">
            <a:lnSpc>
              <a:spcPct val="90000"/>
            </a:lnSpc>
            <a:spcBef>
              <a:spcPct val="0"/>
            </a:spcBef>
            <a:spcAft>
              <a:spcPct val="35000"/>
            </a:spcAft>
          </a:pPr>
          <a:r>
            <a:rPr lang="it-IT" sz="2200" kern="1200" dirty="0" err="1" smtClean="0"/>
            <a:t>section</a:t>
          </a:r>
          <a:endParaRPr lang="it-IT" sz="2200" kern="1200" dirty="0"/>
        </a:p>
      </dsp:txBody>
      <dsp:txXfrm>
        <a:off x="1075541" y="1368342"/>
        <a:ext cx="1639073" cy="910596"/>
      </dsp:txXfrm>
    </dsp:sp>
    <dsp:sp modelId="{2EFC9324-7F67-4EA8-B792-2568CBE1B076}">
      <dsp:nvSpPr>
        <dsp:cNvPr id="0" name=""/>
        <dsp:cNvSpPr/>
      </dsp:nvSpPr>
      <dsp:spPr>
        <a:xfrm rot="5400000">
          <a:off x="1724341" y="2301703"/>
          <a:ext cx="341473" cy="409768"/>
        </a:xfrm>
        <a:prstGeom prst="rightArrow">
          <a:avLst>
            <a:gd name="adj1" fmla="val 60000"/>
            <a:gd name="adj2" fmla="val 50000"/>
          </a:avLst>
        </a:prstGeom>
        <a:gradFill rotWithShape="0">
          <a:gsLst>
            <a:gs pos="0">
              <a:schemeClr val="accent1">
                <a:tint val="60000"/>
                <a:hueOff val="0"/>
                <a:satOff val="0"/>
                <a:lumOff val="0"/>
                <a:alphaOff val="0"/>
                <a:satMod val="103000"/>
                <a:lumMod val="118000"/>
              </a:schemeClr>
            </a:gs>
            <a:gs pos="50000">
              <a:schemeClr val="accent1">
                <a:tint val="60000"/>
                <a:hueOff val="0"/>
                <a:satOff val="0"/>
                <a:lumOff val="0"/>
                <a:alphaOff val="0"/>
                <a:satMod val="89000"/>
                <a:lumMod val="91000"/>
              </a:schemeClr>
            </a:gs>
            <a:gs pos="100000">
              <a:schemeClr val="accent1">
                <a:tint val="60000"/>
                <a:hueOff val="0"/>
                <a:satOff val="0"/>
                <a:lumOff val="0"/>
                <a:alphaOff val="0"/>
                <a:lumMod val="69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it-IT" sz="1700" kern="1200"/>
        </a:p>
      </dsp:txBody>
      <dsp:txXfrm rot="5400000">
        <a:off x="1724341" y="2301703"/>
        <a:ext cx="341473" cy="409768"/>
      </dsp:txXfrm>
    </dsp:sp>
    <dsp:sp modelId="{DA2C9A25-F22F-448B-AFD8-49DE8B2FCC90}">
      <dsp:nvSpPr>
        <dsp:cNvPr id="0" name=""/>
        <dsp:cNvSpPr/>
      </dsp:nvSpPr>
      <dsp:spPr>
        <a:xfrm>
          <a:off x="1075541" y="2734237"/>
          <a:ext cx="1639073" cy="910596"/>
        </a:xfrm>
        <a:prstGeom prst="roundRect">
          <a:avLst>
            <a:gd name="adj" fmla="val 10000"/>
          </a:avLst>
        </a:prstGeom>
        <a:gradFill rotWithShape="0">
          <a:gsLst>
            <a:gs pos="0">
              <a:schemeClr val="accent1">
                <a:hueOff val="0"/>
                <a:satOff val="0"/>
                <a:lumOff val="0"/>
                <a:alphaOff val="0"/>
                <a:satMod val="103000"/>
                <a:lumMod val="118000"/>
              </a:schemeClr>
            </a:gs>
            <a:gs pos="50000">
              <a:schemeClr val="accent1">
                <a:hueOff val="0"/>
                <a:satOff val="0"/>
                <a:lumOff val="0"/>
                <a:alphaOff val="0"/>
                <a:satMod val="89000"/>
                <a:lumMod val="91000"/>
              </a:schemeClr>
            </a:gs>
            <a:gs pos="100000">
              <a:schemeClr val="accent1">
                <a:hueOff val="0"/>
                <a:satOff val="0"/>
                <a:lumOff val="0"/>
                <a:alphaOff val="0"/>
                <a:lumMod val="6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it-IT" sz="2200" kern="1200" dirty="0" smtClean="0"/>
            <a:t>44 </a:t>
          </a:r>
          <a:r>
            <a:rPr lang="it-IT" sz="2200" kern="1200" dirty="0" err="1" smtClean="0"/>
            <a:t>pupils</a:t>
          </a:r>
          <a:endParaRPr lang="it-IT" sz="2200" kern="1200" dirty="0" smtClean="0"/>
        </a:p>
        <a:p>
          <a:pPr lvl="0" algn="ctr" defTabSz="977900">
            <a:lnSpc>
              <a:spcPct val="90000"/>
            </a:lnSpc>
            <a:spcBef>
              <a:spcPct val="0"/>
            </a:spcBef>
            <a:spcAft>
              <a:spcPct val="35000"/>
            </a:spcAft>
          </a:pPr>
          <a:endParaRPr lang="it-IT" sz="2200" kern="1200" dirty="0"/>
        </a:p>
      </dsp:txBody>
      <dsp:txXfrm>
        <a:off x="1075541" y="2734237"/>
        <a:ext cx="1639073" cy="910596"/>
      </dsp:txXfrm>
    </dsp:sp>
    <dsp:sp modelId="{A6154E65-CCD2-4AFF-8858-A5F3A735F548}">
      <dsp:nvSpPr>
        <dsp:cNvPr id="0" name=""/>
        <dsp:cNvSpPr/>
      </dsp:nvSpPr>
      <dsp:spPr>
        <a:xfrm rot="5400000">
          <a:off x="1724341" y="3667598"/>
          <a:ext cx="341473" cy="409768"/>
        </a:xfrm>
        <a:prstGeom prst="rightArrow">
          <a:avLst>
            <a:gd name="adj1" fmla="val 60000"/>
            <a:gd name="adj2" fmla="val 50000"/>
          </a:avLst>
        </a:prstGeom>
        <a:gradFill rotWithShape="0">
          <a:gsLst>
            <a:gs pos="0">
              <a:schemeClr val="accent1">
                <a:tint val="60000"/>
                <a:hueOff val="0"/>
                <a:satOff val="0"/>
                <a:lumOff val="0"/>
                <a:alphaOff val="0"/>
                <a:satMod val="103000"/>
                <a:lumMod val="118000"/>
              </a:schemeClr>
            </a:gs>
            <a:gs pos="50000">
              <a:schemeClr val="accent1">
                <a:tint val="60000"/>
                <a:hueOff val="0"/>
                <a:satOff val="0"/>
                <a:lumOff val="0"/>
                <a:alphaOff val="0"/>
                <a:satMod val="89000"/>
                <a:lumMod val="91000"/>
              </a:schemeClr>
            </a:gs>
            <a:gs pos="100000">
              <a:schemeClr val="accent1">
                <a:tint val="60000"/>
                <a:hueOff val="0"/>
                <a:satOff val="0"/>
                <a:lumOff val="0"/>
                <a:alphaOff val="0"/>
                <a:lumMod val="69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it-IT" sz="1700" kern="1200"/>
        </a:p>
      </dsp:txBody>
      <dsp:txXfrm rot="5400000">
        <a:off x="1724341" y="3667598"/>
        <a:ext cx="341473" cy="409768"/>
      </dsp:txXfrm>
    </dsp:sp>
    <dsp:sp modelId="{8E82B6FE-CB91-4477-B698-0357E2281C54}">
      <dsp:nvSpPr>
        <dsp:cNvPr id="0" name=""/>
        <dsp:cNvSpPr/>
      </dsp:nvSpPr>
      <dsp:spPr>
        <a:xfrm>
          <a:off x="1075541" y="4100131"/>
          <a:ext cx="1639073" cy="910596"/>
        </a:xfrm>
        <a:prstGeom prst="roundRect">
          <a:avLst>
            <a:gd name="adj" fmla="val 10000"/>
          </a:avLst>
        </a:prstGeom>
        <a:gradFill rotWithShape="0">
          <a:gsLst>
            <a:gs pos="0">
              <a:schemeClr val="accent1">
                <a:hueOff val="0"/>
                <a:satOff val="0"/>
                <a:lumOff val="0"/>
                <a:alphaOff val="0"/>
                <a:satMod val="103000"/>
                <a:lumMod val="118000"/>
              </a:schemeClr>
            </a:gs>
            <a:gs pos="50000">
              <a:schemeClr val="accent1">
                <a:hueOff val="0"/>
                <a:satOff val="0"/>
                <a:lumOff val="0"/>
                <a:alphaOff val="0"/>
                <a:satMod val="89000"/>
                <a:lumMod val="91000"/>
              </a:schemeClr>
            </a:gs>
            <a:gs pos="100000">
              <a:schemeClr val="accent1">
                <a:hueOff val="0"/>
                <a:satOff val="0"/>
                <a:lumOff val="0"/>
                <a:alphaOff val="0"/>
                <a:lumMod val="6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it-IT" sz="2200" kern="1200" dirty="0" smtClean="0"/>
            <a:t>4 </a:t>
          </a:r>
          <a:r>
            <a:rPr lang="it-IT" sz="2200" kern="1200" dirty="0" err="1" smtClean="0"/>
            <a:t>teachers</a:t>
          </a:r>
          <a:endParaRPr lang="it-IT" sz="2200" kern="1200" dirty="0"/>
        </a:p>
      </dsp:txBody>
      <dsp:txXfrm>
        <a:off x="1075541" y="4100131"/>
        <a:ext cx="1639073" cy="91059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9A5BA46-B8C6-4D5D-95EE-1873A8794DC5}">
      <dsp:nvSpPr>
        <dsp:cNvPr id="0" name=""/>
        <dsp:cNvSpPr/>
      </dsp:nvSpPr>
      <dsp:spPr>
        <a:xfrm>
          <a:off x="1214445" y="71437"/>
          <a:ext cx="1681687" cy="934270"/>
        </a:xfrm>
        <a:prstGeom prst="roundRect">
          <a:avLst>
            <a:gd name="adj" fmla="val 1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it-IT" sz="2200" kern="1200" dirty="0" err="1" smtClean="0"/>
            <a:t>Primary</a:t>
          </a:r>
          <a:r>
            <a:rPr lang="it-IT" sz="2200" kern="1200" dirty="0" smtClean="0"/>
            <a:t> </a:t>
          </a:r>
          <a:r>
            <a:rPr lang="it-IT" sz="2200" kern="1200" dirty="0" err="1" smtClean="0"/>
            <a:t>school</a:t>
          </a:r>
          <a:endParaRPr lang="it-IT" sz="2200" kern="1200" dirty="0"/>
        </a:p>
      </dsp:txBody>
      <dsp:txXfrm>
        <a:off x="1214445" y="71437"/>
        <a:ext cx="1681687" cy="934270"/>
      </dsp:txXfrm>
    </dsp:sp>
    <dsp:sp modelId="{34051481-0F05-493B-9A92-A979758F8B2F}">
      <dsp:nvSpPr>
        <dsp:cNvPr id="0" name=""/>
        <dsp:cNvSpPr/>
      </dsp:nvSpPr>
      <dsp:spPr>
        <a:xfrm rot="5449805">
          <a:off x="1863208" y="1008601"/>
          <a:ext cx="298688" cy="420421"/>
        </a:xfrm>
        <a:prstGeom prst="rightArrow">
          <a:avLst>
            <a:gd name="adj1" fmla="val 60000"/>
            <a:gd name="adj2" fmla="val 5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it-IT" sz="1600" kern="1200"/>
        </a:p>
      </dsp:txBody>
      <dsp:txXfrm rot="5449805">
        <a:off x="1863208" y="1008601"/>
        <a:ext cx="298688" cy="420421"/>
      </dsp:txXfrm>
    </dsp:sp>
    <dsp:sp modelId="{4C066704-DEA1-4BB1-A352-39201ADC80FA}">
      <dsp:nvSpPr>
        <dsp:cNvPr id="0" name=""/>
        <dsp:cNvSpPr/>
      </dsp:nvSpPr>
      <dsp:spPr>
        <a:xfrm>
          <a:off x="1195139" y="1403917"/>
          <a:ext cx="1681687" cy="934270"/>
        </a:xfrm>
        <a:prstGeom prst="roundRect">
          <a:avLst>
            <a:gd name="adj" fmla="val 10000"/>
          </a:avLst>
        </a:prstGeom>
        <a:solidFill>
          <a:schemeClr val="accent5">
            <a:hueOff val="-4654070"/>
            <a:satOff val="-5525"/>
            <a:lumOff val="-78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it-IT" sz="2200" kern="1200" dirty="0" smtClean="0"/>
            <a:t>5 </a:t>
          </a:r>
          <a:r>
            <a:rPr lang="it-IT" sz="2200" kern="1200" dirty="0" err="1" smtClean="0"/>
            <a:t>classrooms</a:t>
          </a:r>
          <a:endParaRPr lang="it-IT" sz="2200" kern="1200" dirty="0"/>
        </a:p>
      </dsp:txBody>
      <dsp:txXfrm>
        <a:off x="1195139" y="1403917"/>
        <a:ext cx="1681687" cy="934270"/>
      </dsp:txXfrm>
    </dsp:sp>
    <dsp:sp modelId="{58A9CE35-69A7-4877-8D8F-D72A2C52BDF0}">
      <dsp:nvSpPr>
        <dsp:cNvPr id="0" name=""/>
        <dsp:cNvSpPr/>
      </dsp:nvSpPr>
      <dsp:spPr>
        <a:xfrm rot="5400000">
          <a:off x="1860807" y="2361545"/>
          <a:ext cx="350351" cy="420421"/>
        </a:xfrm>
        <a:prstGeom prst="rightArrow">
          <a:avLst>
            <a:gd name="adj1" fmla="val 60000"/>
            <a:gd name="adj2" fmla="val 50000"/>
          </a:avLst>
        </a:prstGeom>
        <a:solidFill>
          <a:schemeClr val="accent5">
            <a:hueOff val="-6981104"/>
            <a:satOff val="-8288"/>
            <a:lumOff val="-1177"/>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it-IT" sz="1800" kern="1200"/>
        </a:p>
      </dsp:txBody>
      <dsp:txXfrm rot="5400000">
        <a:off x="1860807" y="2361545"/>
        <a:ext cx="350351" cy="420421"/>
      </dsp:txXfrm>
    </dsp:sp>
    <dsp:sp modelId="{9A6F8C05-D8C1-4BD8-A9D5-F10CF859BE48}">
      <dsp:nvSpPr>
        <dsp:cNvPr id="0" name=""/>
        <dsp:cNvSpPr/>
      </dsp:nvSpPr>
      <dsp:spPr>
        <a:xfrm>
          <a:off x="1195139" y="2805323"/>
          <a:ext cx="1681687" cy="934270"/>
        </a:xfrm>
        <a:prstGeom prst="roundRect">
          <a:avLst>
            <a:gd name="adj" fmla="val 10000"/>
          </a:avLst>
        </a:prstGeom>
        <a:solidFill>
          <a:schemeClr val="accent5">
            <a:hueOff val="-9308139"/>
            <a:satOff val="-11051"/>
            <a:lumOff val="-156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it-IT" sz="2200" kern="1200" dirty="0" smtClean="0"/>
            <a:t>75</a:t>
          </a:r>
        </a:p>
        <a:p>
          <a:pPr lvl="0" algn="ctr" defTabSz="977900">
            <a:lnSpc>
              <a:spcPct val="90000"/>
            </a:lnSpc>
            <a:spcBef>
              <a:spcPct val="0"/>
            </a:spcBef>
            <a:spcAft>
              <a:spcPct val="35000"/>
            </a:spcAft>
          </a:pPr>
          <a:r>
            <a:rPr lang="it-IT" sz="2200" kern="1200" dirty="0" err="1" smtClean="0"/>
            <a:t>pupils</a:t>
          </a:r>
          <a:endParaRPr lang="it-IT" sz="2200" kern="1200" dirty="0"/>
        </a:p>
      </dsp:txBody>
      <dsp:txXfrm>
        <a:off x="1195139" y="2805323"/>
        <a:ext cx="1681687" cy="934270"/>
      </dsp:txXfrm>
    </dsp:sp>
    <dsp:sp modelId="{D8FF4EDB-6152-4AF1-A953-63D73B47F8FC}">
      <dsp:nvSpPr>
        <dsp:cNvPr id="0" name=""/>
        <dsp:cNvSpPr/>
      </dsp:nvSpPr>
      <dsp:spPr>
        <a:xfrm rot="5400000">
          <a:off x="1860807" y="3762951"/>
          <a:ext cx="350351" cy="420421"/>
        </a:xfrm>
        <a:prstGeom prst="rightArrow">
          <a:avLst>
            <a:gd name="adj1" fmla="val 60000"/>
            <a:gd name="adj2" fmla="val 50000"/>
          </a:avLst>
        </a:prstGeom>
        <a:solidFill>
          <a:schemeClr val="accent5">
            <a:hueOff val="-13962209"/>
            <a:satOff val="-16576"/>
            <a:lumOff val="-2354"/>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it-IT" sz="1800" kern="1200"/>
        </a:p>
      </dsp:txBody>
      <dsp:txXfrm rot="5400000">
        <a:off x="1860807" y="3762951"/>
        <a:ext cx="350351" cy="420421"/>
      </dsp:txXfrm>
    </dsp:sp>
    <dsp:sp modelId="{6CECB482-DFCF-4566-A117-586C2F0F544C}">
      <dsp:nvSpPr>
        <dsp:cNvPr id="0" name=""/>
        <dsp:cNvSpPr/>
      </dsp:nvSpPr>
      <dsp:spPr>
        <a:xfrm>
          <a:off x="1195139" y="4206729"/>
          <a:ext cx="1681687" cy="934270"/>
        </a:xfrm>
        <a:prstGeom prst="roundRect">
          <a:avLst>
            <a:gd name="adj" fmla="val 10000"/>
          </a:avLst>
        </a:prstGeom>
        <a:solidFill>
          <a:schemeClr val="accent5">
            <a:hueOff val="-13962209"/>
            <a:satOff val="-16576"/>
            <a:lumOff val="-235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it-IT" sz="2200" kern="1200" dirty="0" smtClean="0"/>
            <a:t>11 </a:t>
          </a:r>
        </a:p>
        <a:p>
          <a:pPr lvl="0" algn="ctr" defTabSz="977900">
            <a:lnSpc>
              <a:spcPct val="90000"/>
            </a:lnSpc>
            <a:spcBef>
              <a:spcPct val="0"/>
            </a:spcBef>
            <a:spcAft>
              <a:spcPct val="35000"/>
            </a:spcAft>
          </a:pPr>
          <a:r>
            <a:rPr lang="it-IT" sz="2200" kern="1200" dirty="0" err="1" smtClean="0"/>
            <a:t>teachers</a:t>
          </a:r>
          <a:endParaRPr lang="it-IT" sz="2200" kern="1200" dirty="0"/>
        </a:p>
      </dsp:txBody>
      <dsp:txXfrm>
        <a:off x="1195139" y="4206729"/>
        <a:ext cx="1681687" cy="93427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C862821-C819-41F7-B729-3734144F5242}">
      <dsp:nvSpPr>
        <dsp:cNvPr id="0" name=""/>
        <dsp:cNvSpPr/>
      </dsp:nvSpPr>
      <dsp:spPr>
        <a:xfrm>
          <a:off x="1021567" y="2483"/>
          <a:ext cx="1662616" cy="923676"/>
        </a:xfrm>
        <a:prstGeom prst="roundRect">
          <a:avLst>
            <a:gd name="adj" fmla="val 10000"/>
          </a:avLst>
        </a:prstGeom>
        <a:gradFill rotWithShape="0">
          <a:gsLst>
            <a:gs pos="0">
              <a:schemeClr val="accent1">
                <a:hueOff val="0"/>
                <a:satOff val="0"/>
                <a:lumOff val="0"/>
                <a:alphaOff val="0"/>
                <a:satMod val="103000"/>
                <a:lumMod val="118000"/>
              </a:schemeClr>
            </a:gs>
            <a:gs pos="50000">
              <a:schemeClr val="accent1">
                <a:hueOff val="0"/>
                <a:satOff val="0"/>
                <a:lumOff val="0"/>
                <a:alphaOff val="0"/>
                <a:satMod val="89000"/>
                <a:lumMod val="91000"/>
              </a:schemeClr>
            </a:gs>
            <a:gs pos="100000">
              <a:schemeClr val="accent1">
                <a:hueOff val="0"/>
                <a:satOff val="0"/>
                <a:lumOff val="0"/>
                <a:alphaOff val="0"/>
                <a:lumMod val="6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kern="1200" dirty="0" smtClean="0"/>
            <a:t>Junior </a:t>
          </a:r>
          <a:r>
            <a:rPr lang="it-IT" sz="1800" kern="1200" dirty="0" err="1" smtClean="0"/>
            <a:t>secondary</a:t>
          </a:r>
          <a:r>
            <a:rPr lang="it-IT" sz="1800" kern="1200" dirty="0" smtClean="0"/>
            <a:t> </a:t>
          </a:r>
          <a:r>
            <a:rPr lang="it-IT" sz="1800" kern="1200" dirty="0" err="1" smtClean="0"/>
            <a:t>school</a:t>
          </a:r>
          <a:endParaRPr lang="it-IT" sz="1800" kern="1200" dirty="0"/>
        </a:p>
      </dsp:txBody>
      <dsp:txXfrm>
        <a:off x="1021567" y="2483"/>
        <a:ext cx="1662616" cy="923676"/>
      </dsp:txXfrm>
    </dsp:sp>
    <dsp:sp modelId="{F05D5A14-93D4-4A86-9828-0C593A5FB74C}">
      <dsp:nvSpPr>
        <dsp:cNvPr id="0" name=""/>
        <dsp:cNvSpPr/>
      </dsp:nvSpPr>
      <dsp:spPr>
        <a:xfrm rot="5265880">
          <a:off x="1699747" y="958875"/>
          <a:ext cx="361090" cy="415654"/>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it-IT" sz="1400" kern="1200"/>
        </a:p>
      </dsp:txBody>
      <dsp:txXfrm rot="5265880">
        <a:off x="1699747" y="958875"/>
        <a:ext cx="361090" cy="415654"/>
      </dsp:txXfrm>
    </dsp:sp>
    <dsp:sp modelId="{0939BF0C-6064-49D3-B027-449765BEB355}">
      <dsp:nvSpPr>
        <dsp:cNvPr id="0" name=""/>
        <dsp:cNvSpPr/>
      </dsp:nvSpPr>
      <dsp:spPr>
        <a:xfrm>
          <a:off x="1076400" y="1407246"/>
          <a:ext cx="1662616" cy="923676"/>
        </a:xfrm>
        <a:prstGeom prst="roundRect">
          <a:avLst>
            <a:gd name="adj" fmla="val 10000"/>
          </a:avLst>
        </a:prstGeom>
        <a:gradFill rotWithShape="0">
          <a:gsLst>
            <a:gs pos="0">
              <a:schemeClr val="accent1">
                <a:hueOff val="0"/>
                <a:satOff val="0"/>
                <a:lumOff val="0"/>
                <a:alphaOff val="0"/>
                <a:satMod val="103000"/>
                <a:lumMod val="118000"/>
              </a:schemeClr>
            </a:gs>
            <a:gs pos="50000">
              <a:schemeClr val="accent1">
                <a:hueOff val="0"/>
                <a:satOff val="0"/>
                <a:lumOff val="0"/>
                <a:alphaOff val="0"/>
                <a:satMod val="89000"/>
                <a:lumMod val="91000"/>
              </a:schemeClr>
            </a:gs>
            <a:gs pos="100000">
              <a:schemeClr val="accent1">
                <a:hueOff val="0"/>
                <a:satOff val="0"/>
                <a:lumOff val="0"/>
                <a:alphaOff val="0"/>
                <a:lumMod val="6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kern="1200" dirty="0" smtClean="0"/>
            <a:t>3</a:t>
          </a:r>
        </a:p>
        <a:p>
          <a:pPr lvl="0" algn="ctr" defTabSz="800100">
            <a:lnSpc>
              <a:spcPct val="90000"/>
            </a:lnSpc>
            <a:spcBef>
              <a:spcPct val="0"/>
            </a:spcBef>
            <a:spcAft>
              <a:spcPct val="35000"/>
            </a:spcAft>
          </a:pPr>
          <a:r>
            <a:rPr lang="it-IT" sz="1800" kern="1200" dirty="0" err="1" smtClean="0"/>
            <a:t>classrooms</a:t>
          </a:r>
          <a:endParaRPr lang="it-IT" sz="1800" kern="1200" dirty="0"/>
        </a:p>
      </dsp:txBody>
      <dsp:txXfrm>
        <a:off x="1076400" y="1407246"/>
        <a:ext cx="1662616" cy="923676"/>
      </dsp:txXfrm>
    </dsp:sp>
    <dsp:sp modelId="{AAB5A490-7FEF-4EB9-9483-65816EC0D6E9}">
      <dsp:nvSpPr>
        <dsp:cNvPr id="0" name=""/>
        <dsp:cNvSpPr/>
      </dsp:nvSpPr>
      <dsp:spPr>
        <a:xfrm rot="5537895">
          <a:off x="1714188" y="2344389"/>
          <a:ext cx="332208" cy="415654"/>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it-IT" sz="1400" kern="1200"/>
        </a:p>
      </dsp:txBody>
      <dsp:txXfrm rot="5537895">
        <a:off x="1714188" y="2344389"/>
        <a:ext cx="332208" cy="415654"/>
      </dsp:txXfrm>
    </dsp:sp>
    <dsp:sp modelId="{0FB72AF5-C203-46AB-AE6E-B7C87BB689B3}">
      <dsp:nvSpPr>
        <dsp:cNvPr id="0" name=""/>
        <dsp:cNvSpPr/>
      </dsp:nvSpPr>
      <dsp:spPr>
        <a:xfrm>
          <a:off x="1021567" y="2773511"/>
          <a:ext cx="1662616" cy="923676"/>
        </a:xfrm>
        <a:prstGeom prst="roundRect">
          <a:avLst>
            <a:gd name="adj" fmla="val 10000"/>
          </a:avLst>
        </a:prstGeom>
        <a:gradFill rotWithShape="0">
          <a:gsLst>
            <a:gs pos="0">
              <a:schemeClr val="accent1">
                <a:hueOff val="0"/>
                <a:satOff val="0"/>
                <a:lumOff val="0"/>
                <a:alphaOff val="0"/>
                <a:satMod val="103000"/>
                <a:lumMod val="118000"/>
              </a:schemeClr>
            </a:gs>
            <a:gs pos="50000">
              <a:schemeClr val="accent1">
                <a:hueOff val="0"/>
                <a:satOff val="0"/>
                <a:lumOff val="0"/>
                <a:alphaOff val="0"/>
                <a:satMod val="89000"/>
                <a:lumMod val="91000"/>
              </a:schemeClr>
            </a:gs>
            <a:gs pos="100000">
              <a:schemeClr val="accent1">
                <a:hueOff val="0"/>
                <a:satOff val="0"/>
                <a:lumOff val="0"/>
                <a:alphaOff val="0"/>
                <a:lumMod val="6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kern="1200" dirty="0" smtClean="0"/>
            <a:t>69</a:t>
          </a:r>
        </a:p>
        <a:p>
          <a:pPr lvl="0" algn="ctr" defTabSz="800100">
            <a:lnSpc>
              <a:spcPct val="90000"/>
            </a:lnSpc>
            <a:spcBef>
              <a:spcPct val="0"/>
            </a:spcBef>
            <a:spcAft>
              <a:spcPct val="35000"/>
            </a:spcAft>
          </a:pPr>
          <a:r>
            <a:rPr lang="it-IT" sz="1800" kern="1200" dirty="0" err="1" smtClean="0"/>
            <a:t>pupils</a:t>
          </a:r>
          <a:endParaRPr lang="it-IT" sz="1800" kern="1200" dirty="0"/>
        </a:p>
      </dsp:txBody>
      <dsp:txXfrm>
        <a:off x="1021567" y="2773511"/>
        <a:ext cx="1662616" cy="923676"/>
      </dsp:txXfrm>
    </dsp:sp>
    <dsp:sp modelId="{86254FD9-AD0C-461D-BB04-17AC77E64286}">
      <dsp:nvSpPr>
        <dsp:cNvPr id="0" name=""/>
        <dsp:cNvSpPr/>
      </dsp:nvSpPr>
      <dsp:spPr>
        <a:xfrm rot="5400000">
          <a:off x="1679686" y="3720278"/>
          <a:ext cx="346378" cy="415654"/>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it-IT" sz="1400" kern="1200"/>
        </a:p>
      </dsp:txBody>
      <dsp:txXfrm rot="5400000">
        <a:off x="1679686" y="3720278"/>
        <a:ext cx="346378" cy="415654"/>
      </dsp:txXfrm>
    </dsp:sp>
    <dsp:sp modelId="{405DBC02-C140-402D-8D5B-6D9FB5055821}">
      <dsp:nvSpPr>
        <dsp:cNvPr id="0" name=""/>
        <dsp:cNvSpPr/>
      </dsp:nvSpPr>
      <dsp:spPr>
        <a:xfrm>
          <a:off x="1021567" y="4159025"/>
          <a:ext cx="1662616" cy="923676"/>
        </a:xfrm>
        <a:prstGeom prst="roundRect">
          <a:avLst>
            <a:gd name="adj" fmla="val 10000"/>
          </a:avLst>
        </a:prstGeom>
        <a:gradFill rotWithShape="0">
          <a:gsLst>
            <a:gs pos="0">
              <a:schemeClr val="accent1">
                <a:hueOff val="0"/>
                <a:satOff val="0"/>
                <a:lumOff val="0"/>
                <a:alphaOff val="0"/>
                <a:satMod val="103000"/>
                <a:lumMod val="118000"/>
              </a:schemeClr>
            </a:gs>
            <a:gs pos="50000">
              <a:schemeClr val="accent1">
                <a:hueOff val="0"/>
                <a:satOff val="0"/>
                <a:lumOff val="0"/>
                <a:alphaOff val="0"/>
                <a:satMod val="89000"/>
                <a:lumMod val="91000"/>
              </a:schemeClr>
            </a:gs>
            <a:gs pos="100000">
              <a:schemeClr val="accent1">
                <a:hueOff val="0"/>
                <a:satOff val="0"/>
                <a:lumOff val="0"/>
                <a:alphaOff val="0"/>
                <a:lumMod val="6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kern="1200" dirty="0" smtClean="0"/>
            <a:t>18 </a:t>
          </a:r>
        </a:p>
        <a:p>
          <a:pPr lvl="0" algn="ctr" defTabSz="800100">
            <a:lnSpc>
              <a:spcPct val="90000"/>
            </a:lnSpc>
            <a:spcBef>
              <a:spcPct val="0"/>
            </a:spcBef>
            <a:spcAft>
              <a:spcPct val="35000"/>
            </a:spcAft>
          </a:pPr>
          <a:r>
            <a:rPr lang="it-IT" sz="1800" kern="1200" dirty="0" err="1" smtClean="0"/>
            <a:t>teachers</a:t>
          </a:r>
          <a:endParaRPr lang="it-IT" sz="1800" kern="1200" dirty="0"/>
        </a:p>
      </dsp:txBody>
      <dsp:txXfrm>
        <a:off x="1021567" y="4159025"/>
        <a:ext cx="1662616" cy="923676"/>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988A718-3547-49FF-9A91-0E7C47AEC4D7}">
      <dsp:nvSpPr>
        <dsp:cNvPr id="0" name=""/>
        <dsp:cNvSpPr/>
      </dsp:nvSpPr>
      <dsp:spPr>
        <a:xfrm>
          <a:off x="5150880" y="4058351"/>
          <a:ext cx="91440" cy="345560"/>
        </a:xfrm>
        <a:custGeom>
          <a:avLst/>
          <a:gdLst/>
          <a:ahLst/>
          <a:cxnLst/>
          <a:rect l="0" t="0" r="0" b="0"/>
          <a:pathLst>
            <a:path>
              <a:moveTo>
                <a:pt x="45720" y="0"/>
              </a:moveTo>
              <a:lnTo>
                <a:pt x="45720" y="345560"/>
              </a:lnTo>
            </a:path>
          </a:pathLst>
        </a:custGeom>
        <a:noFill/>
        <a:ln w="127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298446C-4AED-4FAD-BF6C-BE2E31CFCF18}">
      <dsp:nvSpPr>
        <dsp:cNvPr id="0" name=""/>
        <dsp:cNvSpPr/>
      </dsp:nvSpPr>
      <dsp:spPr>
        <a:xfrm>
          <a:off x="5150880" y="2958300"/>
          <a:ext cx="91440" cy="345560"/>
        </a:xfrm>
        <a:custGeom>
          <a:avLst/>
          <a:gdLst/>
          <a:ahLst/>
          <a:cxnLst/>
          <a:rect l="0" t="0" r="0" b="0"/>
          <a:pathLst>
            <a:path>
              <a:moveTo>
                <a:pt x="45720" y="0"/>
              </a:moveTo>
              <a:lnTo>
                <a:pt x="45720" y="345560"/>
              </a:lnTo>
            </a:path>
          </a:pathLst>
        </a:custGeom>
        <a:noFill/>
        <a:ln w="127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1A695B7-5961-4536-87B1-6230F8658D46}">
      <dsp:nvSpPr>
        <dsp:cNvPr id="0" name=""/>
        <dsp:cNvSpPr/>
      </dsp:nvSpPr>
      <dsp:spPr>
        <a:xfrm>
          <a:off x="5150880" y="1858248"/>
          <a:ext cx="91440" cy="345560"/>
        </a:xfrm>
        <a:custGeom>
          <a:avLst/>
          <a:gdLst/>
          <a:ahLst/>
          <a:cxnLst/>
          <a:rect l="0" t="0" r="0" b="0"/>
          <a:pathLst>
            <a:path>
              <a:moveTo>
                <a:pt x="45720" y="0"/>
              </a:moveTo>
              <a:lnTo>
                <a:pt x="45720" y="345560"/>
              </a:lnTo>
            </a:path>
          </a:pathLst>
        </a:custGeom>
        <a:noFill/>
        <a:ln w="127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4895852-CFEE-4918-9452-E1D28DCA9A4D}">
      <dsp:nvSpPr>
        <dsp:cNvPr id="0" name=""/>
        <dsp:cNvSpPr/>
      </dsp:nvSpPr>
      <dsp:spPr>
        <a:xfrm>
          <a:off x="4470494" y="758197"/>
          <a:ext cx="726106" cy="345560"/>
        </a:xfrm>
        <a:custGeom>
          <a:avLst/>
          <a:gdLst/>
          <a:ahLst/>
          <a:cxnLst/>
          <a:rect l="0" t="0" r="0" b="0"/>
          <a:pathLst>
            <a:path>
              <a:moveTo>
                <a:pt x="0" y="0"/>
              </a:moveTo>
              <a:lnTo>
                <a:pt x="0" y="235489"/>
              </a:lnTo>
              <a:lnTo>
                <a:pt x="726106" y="235489"/>
              </a:lnTo>
              <a:lnTo>
                <a:pt x="726106" y="345560"/>
              </a:lnTo>
            </a:path>
          </a:pathLst>
        </a:custGeom>
        <a:noFill/>
        <a:ln w="127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5F30729-55DE-464F-8076-1D7EE036130A}">
      <dsp:nvSpPr>
        <dsp:cNvPr id="0" name=""/>
        <dsp:cNvSpPr/>
      </dsp:nvSpPr>
      <dsp:spPr>
        <a:xfrm>
          <a:off x="3698667" y="4058351"/>
          <a:ext cx="91440" cy="345560"/>
        </a:xfrm>
        <a:custGeom>
          <a:avLst/>
          <a:gdLst/>
          <a:ahLst/>
          <a:cxnLst/>
          <a:rect l="0" t="0" r="0" b="0"/>
          <a:pathLst>
            <a:path>
              <a:moveTo>
                <a:pt x="45720" y="0"/>
              </a:moveTo>
              <a:lnTo>
                <a:pt x="45720" y="345560"/>
              </a:lnTo>
            </a:path>
          </a:pathLst>
        </a:custGeom>
        <a:noFill/>
        <a:ln w="127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DD4488C-63C0-4604-AE40-6E5164B5A4C0}">
      <dsp:nvSpPr>
        <dsp:cNvPr id="0" name=""/>
        <dsp:cNvSpPr/>
      </dsp:nvSpPr>
      <dsp:spPr>
        <a:xfrm>
          <a:off x="3698667" y="2958300"/>
          <a:ext cx="91440" cy="345560"/>
        </a:xfrm>
        <a:custGeom>
          <a:avLst/>
          <a:gdLst/>
          <a:ahLst/>
          <a:cxnLst/>
          <a:rect l="0" t="0" r="0" b="0"/>
          <a:pathLst>
            <a:path>
              <a:moveTo>
                <a:pt x="45720" y="0"/>
              </a:moveTo>
              <a:lnTo>
                <a:pt x="45720" y="345560"/>
              </a:lnTo>
            </a:path>
          </a:pathLst>
        </a:custGeom>
        <a:noFill/>
        <a:ln w="127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2709427-A38C-46A1-AC46-6421629B3443}">
      <dsp:nvSpPr>
        <dsp:cNvPr id="0" name=""/>
        <dsp:cNvSpPr/>
      </dsp:nvSpPr>
      <dsp:spPr>
        <a:xfrm>
          <a:off x="3698667" y="1858248"/>
          <a:ext cx="91440" cy="345560"/>
        </a:xfrm>
        <a:custGeom>
          <a:avLst/>
          <a:gdLst/>
          <a:ahLst/>
          <a:cxnLst/>
          <a:rect l="0" t="0" r="0" b="0"/>
          <a:pathLst>
            <a:path>
              <a:moveTo>
                <a:pt x="45720" y="0"/>
              </a:moveTo>
              <a:lnTo>
                <a:pt x="45720" y="345560"/>
              </a:lnTo>
            </a:path>
          </a:pathLst>
        </a:custGeom>
        <a:noFill/>
        <a:ln w="127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FADEF87-69D1-4F8B-8478-DCAE13D3D292}">
      <dsp:nvSpPr>
        <dsp:cNvPr id="0" name=""/>
        <dsp:cNvSpPr/>
      </dsp:nvSpPr>
      <dsp:spPr>
        <a:xfrm>
          <a:off x="3744387" y="758197"/>
          <a:ext cx="726106" cy="345560"/>
        </a:xfrm>
        <a:custGeom>
          <a:avLst/>
          <a:gdLst/>
          <a:ahLst/>
          <a:cxnLst/>
          <a:rect l="0" t="0" r="0" b="0"/>
          <a:pathLst>
            <a:path>
              <a:moveTo>
                <a:pt x="726106" y="0"/>
              </a:moveTo>
              <a:lnTo>
                <a:pt x="726106" y="235489"/>
              </a:lnTo>
              <a:lnTo>
                <a:pt x="0" y="235489"/>
              </a:lnTo>
              <a:lnTo>
                <a:pt x="0" y="345560"/>
              </a:lnTo>
            </a:path>
          </a:pathLst>
        </a:custGeom>
        <a:noFill/>
        <a:ln w="127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8A0EF3F-3D89-4034-8A6F-1A89D21132CD}">
      <dsp:nvSpPr>
        <dsp:cNvPr id="0" name=""/>
        <dsp:cNvSpPr/>
      </dsp:nvSpPr>
      <dsp:spPr>
        <a:xfrm>
          <a:off x="3024337" y="3706"/>
          <a:ext cx="2892313" cy="754490"/>
        </a:xfrm>
        <a:prstGeom prst="roundRect">
          <a:avLst>
            <a:gd name="adj" fmla="val 10000"/>
          </a:avLst>
        </a:prstGeom>
        <a:gradFill rotWithShape="0">
          <a:gsLst>
            <a:gs pos="0">
              <a:schemeClr val="accent2">
                <a:hueOff val="0"/>
                <a:satOff val="0"/>
                <a:lumOff val="0"/>
                <a:alphaOff val="0"/>
                <a:satMod val="103000"/>
                <a:lumMod val="118000"/>
              </a:schemeClr>
            </a:gs>
            <a:gs pos="50000">
              <a:schemeClr val="accent2">
                <a:hueOff val="0"/>
                <a:satOff val="0"/>
                <a:lumOff val="0"/>
                <a:alphaOff val="0"/>
                <a:satMod val="89000"/>
                <a:lumMod val="91000"/>
              </a:schemeClr>
            </a:gs>
            <a:gs pos="100000">
              <a:schemeClr val="accent2">
                <a:hueOff val="0"/>
                <a:satOff val="0"/>
                <a:lumOff val="0"/>
                <a:alphaOff val="0"/>
                <a:lumMod val="6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8EC93EE-1DF1-4A71-95C5-FDA20D4827D4}">
      <dsp:nvSpPr>
        <dsp:cNvPr id="0" name=""/>
        <dsp:cNvSpPr/>
      </dsp:nvSpPr>
      <dsp:spPr>
        <a:xfrm>
          <a:off x="3156357" y="129125"/>
          <a:ext cx="2892313" cy="754490"/>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it-IT" sz="2800" i="1" kern="1200" dirty="0" err="1" smtClean="0">
              <a:latin typeface="+mj-lt"/>
            </a:rPr>
            <a:t>Infant</a:t>
          </a:r>
          <a:r>
            <a:rPr lang="it-IT" sz="2800" i="1" kern="1200" dirty="0" smtClean="0">
              <a:latin typeface="+mj-lt"/>
            </a:rPr>
            <a:t> </a:t>
          </a:r>
          <a:r>
            <a:rPr lang="it-IT" sz="2800" i="1" kern="1200" dirty="0" err="1" smtClean="0">
              <a:latin typeface="+mj-lt"/>
            </a:rPr>
            <a:t>schools</a:t>
          </a:r>
          <a:endParaRPr lang="it-IT" sz="2800" i="1" kern="1200" dirty="0">
            <a:latin typeface="+mj-lt"/>
          </a:endParaRPr>
        </a:p>
      </dsp:txBody>
      <dsp:txXfrm>
        <a:off x="3156357" y="129125"/>
        <a:ext cx="2892313" cy="754490"/>
      </dsp:txXfrm>
    </dsp:sp>
    <dsp:sp modelId="{0CB1B317-1537-4BAE-B346-FD7849022629}">
      <dsp:nvSpPr>
        <dsp:cNvPr id="0" name=""/>
        <dsp:cNvSpPr/>
      </dsp:nvSpPr>
      <dsp:spPr>
        <a:xfrm>
          <a:off x="3150300" y="1103758"/>
          <a:ext cx="1188174" cy="754490"/>
        </a:xfrm>
        <a:prstGeom prst="roundRect">
          <a:avLst>
            <a:gd name="adj" fmla="val 10000"/>
          </a:avLst>
        </a:prstGeom>
        <a:gradFill rotWithShape="0">
          <a:gsLst>
            <a:gs pos="0">
              <a:schemeClr val="accent4">
                <a:hueOff val="0"/>
                <a:satOff val="0"/>
                <a:lumOff val="0"/>
                <a:alphaOff val="0"/>
                <a:satMod val="103000"/>
                <a:lumMod val="118000"/>
              </a:schemeClr>
            </a:gs>
            <a:gs pos="50000">
              <a:schemeClr val="accent4">
                <a:hueOff val="0"/>
                <a:satOff val="0"/>
                <a:lumOff val="0"/>
                <a:alphaOff val="0"/>
                <a:satMod val="89000"/>
                <a:lumMod val="91000"/>
              </a:schemeClr>
            </a:gs>
            <a:gs pos="100000">
              <a:schemeClr val="accent4">
                <a:hueOff val="0"/>
                <a:satOff val="0"/>
                <a:lumOff val="0"/>
                <a:alphaOff val="0"/>
                <a:lumMod val="6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59C3BFE-1C22-4615-989E-F599C1E7E8DE}">
      <dsp:nvSpPr>
        <dsp:cNvPr id="0" name=""/>
        <dsp:cNvSpPr/>
      </dsp:nvSpPr>
      <dsp:spPr>
        <a:xfrm>
          <a:off x="3282320" y="1229176"/>
          <a:ext cx="1188174" cy="754490"/>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kern="1200" dirty="0" smtClean="0"/>
            <a:t>“</a:t>
          </a:r>
          <a:r>
            <a:rPr lang="it-IT" sz="1800" b="0" kern="1200" dirty="0" smtClean="0"/>
            <a:t>S. Anna</a:t>
          </a:r>
          <a:r>
            <a:rPr lang="it-IT" sz="1800" kern="1200" dirty="0" smtClean="0"/>
            <a:t>”</a:t>
          </a:r>
          <a:endParaRPr lang="it-IT" sz="1800" kern="1200" dirty="0"/>
        </a:p>
      </dsp:txBody>
      <dsp:txXfrm>
        <a:off x="3282320" y="1229176"/>
        <a:ext cx="1188174" cy="754490"/>
      </dsp:txXfrm>
    </dsp:sp>
    <dsp:sp modelId="{68A77804-5018-4728-B976-4C1C92931184}">
      <dsp:nvSpPr>
        <dsp:cNvPr id="0" name=""/>
        <dsp:cNvSpPr/>
      </dsp:nvSpPr>
      <dsp:spPr>
        <a:xfrm>
          <a:off x="3150300" y="2203809"/>
          <a:ext cx="1188174" cy="754490"/>
        </a:xfrm>
        <a:prstGeom prst="roundRect">
          <a:avLst>
            <a:gd name="adj" fmla="val 10000"/>
          </a:avLst>
        </a:prstGeom>
        <a:gradFill rotWithShape="0">
          <a:gsLst>
            <a:gs pos="0">
              <a:schemeClr val="accent5">
                <a:hueOff val="0"/>
                <a:satOff val="0"/>
                <a:lumOff val="0"/>
                <a:alphaOff val="0"/>
                <a:satMod val="103000"/>
                <a:lumMod val="118000"/>
              </a:schemeClr>
            </a:gs>
            <a:gs pos="50000">
              <a:schemeClr val="accent5">
                <a:hueOff val="0"/>
                <a:satOff val="0"/>
                <a:lumOff val="0"/>
                <a:alphaOff val="0"/>
                <a:satMod val="89000"/>
                <a:lumMod val="91000"/>
              </a:schemeClr>
            </a:gs>
            <a:gs pos="100000">
              <a:schemeClr val="accent5">
                <a:hueOff val="0"/>
                <a:satOff val="0"/>
                <a:lumOff val="0"/>
                <a:alphaOff val="0"/>
                <a:lumMod val="6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CB953B7-1724-42C4-80F9-3A0EC2AE3E7A}">
      <dsp:nvSpPr>
        <dsp:cNvPr id="0" name=""/>
        <dsp:cNvSpPr/>
      </dsp:nvSpPr>
      <dsp:spPr>
        <a:xfrm>
          <a:off x="3282320" y="2329227"/>
          <a:ext cx="1188174" cy="754490"/>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kern="1200" dirty="0" smtClean="0"/>
            <a:t>68</a:t>
          </a:r>
        </a:p>
        <a:p>
          <a:pPr lvl="0" algn="ctr" defTabSz="800100">
            <a:lnSpc>
              <a:spcPct val="90000"/>
            </a:lnSpc>
            <a:spcBef>
              <a:spcPct val="0"/>
            </a:spcBef>
            <a:spcAft>
              <a:spcPct val="35000"/>
            </a:spcAft>
          </a:pPr>
          <a:r>
            <a:rPr lang="it-IT" sz="1800" kern="1200" dirty="0" err="1" smtClean="0"/>
            <a:t>pupils</a:t>
          </a:r>
          <a:endParaRPr lang="it-IT" sz="1800" kern="1200" dirty="0"/>
        </a:p>
      </dsp:txBody>
      <dsp:txXfrm>
        <a:off x="3282320" y="2329227"/>
        <a:ext cx="1188174" cy="754490"/>
      </dsp:txXfrm>
    </dsp:sp>
    <dsp:sp modelId="{C044157E-ABB0-4BFE-A87D-0F39CA0913B2}">
      <dsp:nvSpPr>
        <dsp:cNvPr id="0" name=""/>
        <dsp:cNvSpPr/>
      </dsp:nvSpPr>
      <dsp:spPr>
        <a:xfrm>
          <a:off x="3150300" y="3303860"/>
          <a:ext cx="1188174" cy="754490"/>
        </a:xfrm>
        <a:prstGeom prst="roundRect">
          <a:avLst>
            <a:gd name="adj" fmla="val 10000"/>
          </a:avLst>
        </a:prstGeom>
        <a:gradFill rotWithShape="0">
          <a:gsLst>
            <a:gs pos="0">
              <a:schemeClr val="accent6">
                <a:hueOff val="0"/>
                <a:satOff val="0"/>
                <a:lumOff val="0"/>
                <a:alphaOff val="0"/>
                <a:satMod val="103000"/>
                <a:lumMod val="118000"/>
              </a:schemeClr>
            </a:gs>
            <a:gs pos="50000">
              <a:schemeClr val="accent6">
                <a:hueOff val="0"/>
                <a:satOff val="0"/>
                <a:lumOff val="0"/>
                <a:alphaOff val="0"/>
                <a:satMod val="89000"/>
                <a:lumMod val="91000"/>
              </a:schemeClr>
            </a:gs>
            <a:gs pos="100000">
              <a:schemeClr val="accent6">
                <a:hueOff val="0"/>
                <a:satOff val="0"/>
                <a:lumOff val="0"/>
                <a:alphaOff val="0"/>
                <a:lumMod val="6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CA60B58-45ED-4F2F-A4FE-C0EF6EBBAF3D}">
      <dsp:nvSpPr>
        <dsp:cNvPr id="0" name=""/>
        <dsp:cNvSpPr/>
      </dsp:nvSpPr>
      <dsp:spPr>
        <a:xfrm>
          <a:off x="3282320" y="3429279"/>
          <a:ext cx="1188174" cy="754490"/>
        </a:xfrm>
        <a:prstGeom prst="roundRect">
          <a:avLst>
            <a:gd name="adj" fmla="val 10000"/>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kern="1200" dirty="0" smtClean="0"/>
            <a:t>3 </a:t>
          </a:r>
        </a:p>
        <a:p>
          <a:pPr lvl="0" algn="ctr" defTabSz="800100">
            <a:lnSpc>
              <a:spcPct val="90000"/>
            </a:lnSpc>
            <a:spcBef>
              <a:spcPct val="0"/>
            </a:spcBef>
            <a:spcAft>
              <a:spcPct val="35000"/>
            </a:spcAft>
          </a:pPr>
          <a:r>
            <a:rPr lang="it-IT" sz="1800" kern="1200" dirty="0" err="1" smtClean="0"/>
            <a:t>sections</a:t>
          </a:r>
          <a:endParaRPr lang="it-IT" sz="1800" kern="1200" dirty="0"/>
        </a:p>
      </dsp:txBody>
      <dsp:txXfrm>
        <a:off x="3282320" y="3429279"/>
        <a:ext cx="1188174" cy="754490"/>
      </dsp:txXfrm>
    </dsp:sp>
    <dsp:sp modelId="{9D18BA59-000D-45D1-B4D1-1D4718EEA166}">
      <dsp:nvSpPr>
        <dsp:cNvPr id="0" name=""/>
        <dsp:cNvSpPr/>
      </dsp:nvSpPr>
      <dsp:spPr>
        <a:xfrm>
          <a:off x="3150300" y="4403912"/>
          <a:ext cx="1188174" cy="754490"/>
        </a:xfrm>
        <a:prstGeom prst="roundRect">
          <a:avLst>
            <a:gd name="adj" fmla="val 10000"/>
          </a:avLst>
        </a:prstGeom>
        <a:gradFill rotWithShape="0">
          <a:gsLst>
            <a:gs pos="0">
              <a:schemeClr val="accent6">
                <a:hueOff val="0"/>
                <a:satOff val="0"/>
                <a:lumOff val="0"/>
                <a:alphaOff val="0"/>
                <a:satMod val="103000"/>
                <a:lumMod val="118000"/>
              </a:schemeClr>
            </a:gs>
            <a:gs pos="50000">
              <a:schemeClr val="accent6">
                <a:hueOff val="0"/>
                <a:satOff val="0"/>
                <a:lumOff val="0"/>
                <a:alphaOff val="0"/>
                <a:satMod val="89000"/>
                <a:lumMod val="91000"/>
              </a:schemeClr>
            </a:gs>
            <a:gs pos="100000">
              <a:schemeClr val="accent6">
                <a:hueOff val="0"/>
                <a:satOff val="0"/>
                <a:lumOff val="0"/>
                <a:alphaOff val="0"/>
                <a:lumMod val="6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6869CA1-DA23-4780-97E6-025A2550EB97}">
      <dsp:nvSpPr>
        <dsp:cNvPr id="0" name=""/>
        <dsp:cNvSpPr/>
      </dsp:nvSpPr>
      <dsp:spPr>
        <a:xfrm>
          <a:off x="3282320" y="4529330"/>
          <a:ext cx="1188174" cy="754490"/>
        </a:xfrm>
        <a:prstGeom prst="roundRect">
          <a:avLst>
            <a:gd name="adj" fmla="val 10000"/>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kern="1200" dirty="0" smtClean="0"/>
            <a:t>6 </a:t>
          </a:r>
        </a:p>
        <a:p>
          <a:pPr lvl="0" algn="ctr" defTabSz="800100">
            <a:lnSpc>
              <a:spcPct val="90000"/>
            </a:lnSpc>
            <a:spcBef>
              <a:spcPct val="0"/>
            </a:spcBef>
            <a:spcAft>
              <a:spcPct val="35000"/>
            </a:spcAft>
          </a:pPr>
          <a:r>
            <a:rPr lang="it-IT" sz="1800" kern="1200" dirty="0" err="1" smtClean="0"/>
            <a:t>teachers</a:t>
          </a:r>
          <a:endParaRPr lang="it-IT" sz="1800" kern="1200" dirty="0"/>
        </a:p>
      </dsp:txBody>
      <dsp:txXfrm>
        <a:off x="3282320" y="4529330"/>
        <a:ext cx="1188174" cy="754490"/>
      </dsp:txXfrm>
    </dsp:sp>
    <dsp:sp modelId="{B3C256A8-AC76-41EA-AFCE-1622BB1A88FA}">
      <dsp:nvSpPr>
        <dsp:cNvPr id="0" name=""/>
        <dsp:cNvSpPr/>
      </dsp:nvSpPr>
      <dsp:spPr>
        <a:xfrm>
          <a:off x="4602513" y="1103758"/>
          <a:ext cx="1188174" cy="754490"/>
        </a:xfrm>
        <a:prstGeom prst="roundRect">
          <a:avLst>
            <a:gd name="adj" fmla="val 10000"/>
          </a:avLst>
        </a:prstGeom>
        <a:gradFill rotWithShape="0">
          <a:gsLst>
            <a:gs pos="0">
              <a:schemeClr val="accent4">
                <a:hueOff val="0"/>
                <a:satOff val="0"/>
                <a:lumOff val="0"/>
                <a:alphaOff val="0"/>
                <a:satMod val="103000"/>
                <a:lumMod val="118000"/>
              </a:schemeClr>
            </a:gs>
            <a:gs pos="50000">
              <a:schemeClr val="accent4">
                <a:hueOff val="0"/>
                <a:satOff val="0"/>
                <a:lumOff val="0"/>
                <a:alphaOff val="0"/>
                <a:satMod val="89000"/>
                <a:lumMod val="91000"/>
              </a:schemeClr>
            </a:gs>
            <a:gs pos="100000">
              <a:schemeClr val="accent4">
                <a:hueOff val="0"/>
                <a:satOff val="0"/>
                <a:lumOff val="0"/>
                <a:alphaOff val="0"/>
                <a:lumMod val="6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9B33A05-EB3F-445C-8E9F-0540ADAC3470}">
      <dsp:nvSpPr>
        <dsp:cNvPr id="0" name=""/>
        <dsp:cNvSpPr/>
      </dsp:nvSpPr>
      <dsp:spPr>
        <a:xfrm>
          <a:off x="4734533" y="1229176"/>
          <a:ext cx="1188174" cy="754490"/>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kern="1200" dirty="0" smtClean="0"/>
            <a:t>M. T. </a:t>
          </a:r>
        </a:p>
        <a:p>
          <a:pPr lvl="0" algn="ctr" defTabSz="800100">
            <a:lnSpc>
              <a:spcPct val="90000"/>
            </a:lnSpc>
            <a:spcBef>
              <a:spcPct val="0"/>
            </a:spcBef>
            <a:spcAft>
              <a:spcPct val="35000"/>
            </a:spcAft>
          </a:pPr>
          <a:r>
            <a:rPr lang="it-IT" sz="1800" kern="1200" dirty="0" smtClean="0"/>
            <a:t>Calcutta</a:t>
          </a:r>
          <a:endParaRPr lang="it-IT" sz="1800" kern="1200" dirty="0"/>
        </a:p>
      </dsp:txBody>
      <dsp:txXfrm>
        <a:off x="4734533" y="1229176"/>
        <a:ext cx="1188174" cy="754490"/>
      </dsp:txXfrm>
    </dsp:sp>
    <dsp:sp modelId="{57146057-F34D-4925-8D52-A194B40976CA}">
      <dsp:nvSpPr>
        <dsp:cNvPr id="0" name=""/>
        <dsp:cNvSpPr/>
      </dsp:nvSpPr>
      <dsp:spPr>
        <a:xfrm>
          <a:off x="4602513" y="2203809"/>
          <a:ext cx="1188174" cy="754490"/>
        </a:xfrm>
        <a:prstGeom prst="roundRect">
          <a:avLst>
            <a:gd name="adj" fmla="val 10000"/>
          </a:avLst>
        </a:prstGeom>
        <a:gradFill rotWithShape="0">
          <a:gsLst>
            <a:gs pos="0">
              <a:schemeClr val="accent5">
                <a:hueOff val="0"/>
                <a:satOff val="0"/>
                <a:lumOff val="0"/>
                <a:alphaOff val="0"/>
                <a:satMod val="103000"/>
                <a:lumMod val="118000"/>
              </a:schemeClr>
            </a:gs>
            <a:gs pos="50000">
              <a:schemeClr val="accent5">
                <a:hueOff val="0"/>
                <a:satOff val="0"/>
                <a:lumOff val="0"/>
                <a:alphaOff val="0"/>
                <a:satMod val="89000"/>
                <a:lumMod val="91000"/>
              </a:schemeClr>
            </a:gs>
            <a:gs pos="100000">
              <a:schemeClr val="accent5">
                <a:hueOff val="0"/>
                <a:satOff val="0"/>
                <a:lumOff val="0"/>
                <a:alphaOff val="0"/>
                <a:lumMod val="6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914FBB2-6B5D-460D-A550-DE56D109428F}">
      <dsp:nvSpPr>
        <dsp:cNvPr id="0" name=""/>
        <dsp:cNvSpPr/>
      </dsp:nvSpPr>
      <dsp:spPr>
        <a:xfrm>
          <a:off x="4734533" y="2329227"/>
          <a:ext cx="1188174" cy="754490"/>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kern="1200" dirty="0" smtClean="0"/>
            <a:t>67</a:t>
          </a:r>
        </a:p>
        <a:p>
          <a:pPr lvl="0" algn="ctr" defTabSz="800100">
            <a:lnSpc>
              <a:spcPct val="90000"/>
            </a:lnSpc>
            <a:spcBef>
              <a:spcPct val="0"/>
            </a:spcBef>
            <a:spcAft>
              <a:spcPct val="35000"/>
            </a:spcAft>
          </a:pPr>
          <a:r>
            <a:rPr lang="it-IT" sz="1800" kern="1200" dirty="0" err="1" smtClean="0"/>
            <a:t>pupils</a:t>
          </a:r>
          <a:endParaRPr lang="it-IT" sz="1800" kern="1200" dirty="0"/>
        </a:p>
      </dsp:txBody>
      <dsp:txXfrm>
        <a:off x="4734533" y="2329227"/>
        <a:ext cx="1188174" cy="754490"/>
      </dsp:txXfrm>
    </dsp:sp>
    <dsp:sp modelId="{BF2EA393-A118-4109-99F4-BB1D254C6568}">
      <dsp:nvSpPr>
        <dsp:cNvPr id="0" name=""/>
        <dsp:cNvSpPr/>
      </dsp:nvSpPr>
      <dsp:spPr>
        <a:xfrm>
          <a:off x="4602513" y="3303860"/>
          <a:ext cx="1188174" cy="754490"/>
        </a:xfrm>
        <a:prstGeom prst="roundRect">
          <a:avLst>
            <a:gd name="adj" fmla="val 10000"/>
          </a:avLst>
        </a:prstGeom>
        <a:gradFill rotWithShape="0">
          <a:gsLst>
            <a:gs pos="0">
              <a:schemeClr val="accent6">
                <a:hueOff val="0"/>
                <a:satOff val="0"/>
                <a:lumOff val="0"/>
                <a:alphaOff val="0"/>
                <a:satMod val="103000"/>
                <a:lumMod val="118000"/>
              </a:schemeClr>
            </a:gs>
            <a:gs pos="50000">
              <a:schemeClr val="accent6">
                <a:hueOff val="0"/>
                <a:satOff val="0"/>
                <a:lumOff val="0"/>
                <a:alphaOff val="0"/>
                <a:satMod val="89000"/>
                <a:lumMod val="91000"/>
              </a:schemeClr>
            </a:gs>
            <a:gs pos="100000">
              <a:schemeClr val="accent6">
                <a:hueOff val="0"/>
                <a:satOff val="0"/>
                <a:lumOff val="0"/>
                <a:alphaOff val="0"/>
                <a:lumMod val="6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A4F52DB-5891-4C01-AEC5-B997AF7E4201}">
      <dsp:nvSpPr>
        <dsp:cNvPr id="0" name=""/>
        <dsp:cNvSpPr/>
      </dsp:nvSpPr>
      <dsp:spPr>
        <a:xfrm>
          <a:off x="4734533" y="3429279"/>
          <a:ext cx="1188174" cy="754490"/>
        </a:xfrm>
        <a:prstGeom prst="roundRect">
          <a:avLst>
            <a:gd name="adj" fmla="val 10000"/>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kern="1200" dirty="0" smtClean="0"/>
            <a:t>3 </a:t>
          </a:r>
        </a:p>
        <a:p>
          <a:pPr lvl="0" algn="ctr" defTabSz="800100">
            <a:lnSpc>
              <a:spcPct val="90000"/>
            </a:lnSpc>
            <a:spcBef>
              <a:spcPct val="0"/>
            </a:spcBef>
            <a:spcAft>
              <a:spcPct val="35000"/>
            </a:spcAft>
          </a:pPr>
          <a:r>
            <a:rPr lang="it-IT" sz="1800" kern="1200" dirty="0" err="1" smtClean="0"/>
            <a:t>sections</a:t>
          </a:r>
          <a:endParaRPr lang="it-IT" sz="1800" kern="1200" dirty="0"/>
        </a:p>
      </dsp:txBody>
      <dsp:txXfrm>
        <a:off x="4734533" y="3429279"/>
        <a:ext cx="1188174" cy="754490"/>
      </dsp:txXfrm>
    </dsp:sp>
    <dsp:sp modelId="{22D2E8A8-5A90-4895-A0CF-CDEB1BE93221}">
      <dsp:nvSpPr>
        <dsp:cNvPr id="0" name=""/>
        <dsp:cNvSpPr/>
      </dsp:nvSpPr>
      <dsp:spPr>
        <a:xfrm>
          <a:off x="4602513" y="4403912"/>
          <a:ext cx="1188174" cy="754490"/>
        </a:xfrm>
        <a:prstGeom prst="roundRect">
          <a:avLst>
            <a:gd name="adj" fmla="val 10000"/>
          </a:avLst>
        </a:prstGeom>
        <a:gradFill rotWithShape="0">
          <a:gsLst>
            <a:gs pos="0">
              <a:schemeClr val="accent6">
                <a:hueOff val="0"/>
                <a:satOff val="0"/>
                <a:lumOff val="0"/>
                <a:alphaOff val="0"/>
                <a:satMod val="103000"/>
                <a:lumMod val="118000"/>
              </a:schemeClr>
            </a:gs>
            <a:gs pos="50000">
              <a:schemeClr val="accent6">
                <a:hueOff val="0"/>
                <a:satOff val="0"/>
                <a:lumOff val="0"/>
                <a:alphaOff val="0"/>
                <a:satMod val="89000"/>
                <a:lumMod val="91000"/>
              </a:schemeClr>
            </a:gs>
            <a:gs pos="100000">
              <a:schemeClr val="accent6">
                <a:hueOff val="0"/>
                <a:satOff val="0"/>
                <a:lumOff val="0"/>
                <a:alphaOff val="0"/>
                <a:lumMod val="6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10C7632-D00A-4662-8F46-1AB63FAC2865}">
      <dsp:nvSpPr>
        <dsp:cNvPr id="0" name=""/>
        <dsp:cNvSpPr/>
      </dsp:nvSpPr>
      <dsp:spPr>
        <a:xfrm>
          <a:off x="4734533" y="4529330"/>
          <a:ext cx="1188174" cy="754490"/>
        </a:xfrm>
        <a:prstGeom prst="roundRect">
          <a:avLst>
            <a:gd name="adj" fmla="val 10000"/>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kern="1200" dirty="0" smtClean="0"/>
            <a:t>7</a:t>
          </a:r>
        </a:p>
        <a:p>
          <a:pPr lvl="0" algn="ctr" defTabSz="800100">
            <a:lnSpc>
              <a:spcPct val="90000"/>
            </a:lnSpc>
            <a:spcBef>
              <a:spcPct val="0"/>
            </a:spcBef>
            <a:spcAft>
              <a:spcPct val="35000"/>
            </a:spcAft>
          </a:pPr>
          <a:r>
            <a:rPr lang="it-IT" sz="1800" kern="1200" dirty="0" smtClean="0"/>
            <a:t> </a:t>
          </a:r>
          <a:r>
            <a:rPr lang="it-IT" sz="1800" kern="1200" dirty="0" err="1" smtClean="0"/>
            <a:t>teachers</a:t>
          </a:r>
          <a:endParaRPr lang="it-IT" sz="1800" kern="1200" dirty="0"/>
        </a:p>
      </dsp:txBody>
      <dsp:txXfrm>
        <a:off x="4734533" y="4529330"/>
        <a:ext cx="1188174" cy="75449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2CE6D16-13FD-472E-924D-7BF122905317}">
      <dsp:nvSpPr>
        <dsp:cNvPr id="0" name=""/>
        <dsp:cNvSpPr/>
      </dsp:nvSpPr>
      <dsp:spPr>
        <a:xfrm>
          <a:off x="3449461" y="1347257"/>
          <a:ext cx="2397917" cy="1074561"/>
        </a:xfrm>
        <a:custGeom>
          <a:avLst/>
          <a:gdLst/>
          <a:ahLst/>
          <a:cxnLst/>
          <a:rect l="0" t="0" r="0" b="0"/>
          <a:pathLst>
            <a:path>
              <a:moveTo>
                <a:pt x="0" y="0"/>
              </a:moveTo>
              <a:lnTo>
                <a:pt x="0" y="864312"/>
              </a:lnTo>
              <a:lnTo>
                <a:pt x="2397917" y="864312"/>
              </a:lnTo>
              <a:lnTo>
                <a:pt x="2397917" y="1074561"/>
              </a:lnTo>
            </a:path>
          </a:pathLst>
        </a:custGeom>
        <a:noFill/>
        <a:ln w="12700" cap="flat" cmpd="sng" algn="ctr">
          <a:solidFill>
            <a:schemeClr val="accent5">
              <a:tint val="99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C126344-7C8D-452A-9CA9-386ADF5D178C}">
      <dsp:nvSpPr>
        <dsp:cNvPr id="0" name=""/>
        <dsp:cNvSpPr/>
      </dsp:nvSpPr>
      <dsp:spPr>
        <a:xfrm>
          <a:off x="3378791" y="1347257"/>
          <a:ext cx="91440" cy="1074561"/>
        </a:xfrm>
        <a:custGeom>
          <a:avLst/>
          <a:gdLst/>
          <a:ahLst/>
          <a:cxnLst/>
          <a:rect l="0" t="0" r="0" b="0"/>
          <a:pathLst>
            <a:path>
              <a:moveTo>
                <a:pt x="70669" y="0"/>
              </a:moveTo>
              <a:lnTo>
                <a:pt x="70669" y="864312"/>
              </a:lnTo>
              <a:lnTo>
                <a:pt x="45720" y="864312"/>
              </a:lnTo>
              <a:lnTo>
                <a:pt x="45720" y="1074561"/>
              </a:lnTo>
            </a:path>
          </a:pathLst>
        </a:custGeom>
        <a:noFill/>
        <a:ln w="12700" cap="flat" cmpd="sng" algn="ctr">
          <a:solidFill>
            <a:schemeClr val="accent5">
              <a:tint val="99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7CD34D3-95E5-4DE7-818D-353D1241A584}">
      <dsp:nvSpPr>
        <dsp:cNvPr id="0" name=""/>
        <dsp:cNvSpPr/>
      </dsp:nvSpPr>
      <dsp:spPr>
        <a:xfrm>
          <a:off x="1001644" y="1347257"/>
          <a:ext cx="2447816" cy="1074561"/>
        </a:xfrm>
        <a:custGeom>
          <a:avLst/>
          <a:gdLst/>
          <a:ahLst/>
          <a:cxnLst/>
          <a:rect l="0" t="0" r="0" b="0"/>
          <a:pathLst>
            <a:path>
              <a:moveTo>
                <a:pt x="2447816" y="0"/>
              </a:moveTo>
              <a:lnTo>
                <a:pt x="2447816" y="864312"/>
              </a:lnTo>
              <a:lnTo>
                <a:pt x="0" y="864312"/>
              </a:lnTo>
              <a:lnTo>
                <a:pt x="0" y="1074561"/>
              </a:lnTo>
            </a:path>
          </a:pathLst>
        </a:custGeom>
        <a:noFill/>
        <a:ln w="12700" cap="flat" cmpd="sng" algn="ctr">
          <a:solidFill>
            <a:schemeClr val="accent5">
              <a:tint val="99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2000E71-371B-46ED-858B-064BE7E6BA06}">
      <dsp:nvSpPr>
        <dsp:cNvPr id="0" name=""/>
        <dsp:cNvSpPr/>
      </dsp:nvSpPr>
      <dsp:spPr>
        <a:xfrm>
          <a:off x="2448276" y="346072"/>
          <a:ext cx="2002369" cy="1001184"/>
        </a:xfrm>
        <a:prstGeom prst="rect">
          <a:avLst/>
        </a:prstGeom>
        <a:gradFill rotWithShape="0">
          <a:gsLst>
            <a:gs pos="0">
              <a:schemeClr val="accent5">
                <a:shade val="80000"/>
                <a:hueOff val="0"/>
                <a:satOff val="0"/>
                <a:lumOff val="0"/>
                <a:alphaOff val="0"/>
                <a:satMod val="103000"/>
                <a:lumMod val="118000"/>
              </a:schemeClr>
            </a:gs>
            <a:gs pos="50000">
              <a:schemeClr val="accent5">
                <a:shade val="80000"/>
                <a:hueOff val="0"/>
                <a:satOff val="0"/>
                <a:lumOff val="0"/>
                <a:alphaOff val="0"/>
                <a:satMod val="89000"/>
                <a:lumMod val="91000"/>
              </a:schemeClr>
            </a:gs>
            <a:gs pos="100000">
              <a:schemeClr val="accent5">
                <a:shade val="80000"/>
                <a:hueOff val="0"/>
                <a:satOff val="0"/>
                <a:lumOff val="0"/>
                <a:alphaOff val="0"/>
                <a:lumMod val="6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it-IT" sz="3100" kern="1200" dirty="0" err="1" smtClean="0"/>
            <a:t>Primary</a:t>
          </a:r>
          <a:r>
            <a:rPr lang="it-IT" sz="3100" kern="1200" dirty="0" smtClean="0"/>
            <a:t> </a:t>
          </a:r>
        </a:p>
        <a:p>
          <a:pPr lvl="0" algn="ctr" defTabSz="1377950">
            <a:lnSpc>
              <a:spcPct val="90000"/>
            </a:lnSpc>
            <a:spcBef>
              <a:spcPct val="0"/>
            </a:spcBef>
            <a:spcAft>
              <a:spcPct val="35000"/>
            </a:spcAft>
          </a:pPr>
          <a:r>
            <a:rPr lang="it-IT" sz="3100" kern="1200" dirty="0" err="1" smtClean="0"/>
            <a:t>school</a:t>
          </a:r>
          <a:endParaRPr lang="it-IT" sz="3100" kern="1200" dirty="0"/>
        </a:p>
      </dsp:txBody>
      <dsp:txXfrm>
        <a:off x="2448276" y="346072"/>
        <a:ext cx="2002369" cy="1001184"/>
      </dsp:txXfrm>
    </dsp:sp>
    <dsp:sp modelId="{3D80B218-69E0-4969-8F61-57D6E4517725}">
      <dsp:nvSpPr>
        <dsp:cNvPr id="0" name=""/>
        <dsp:cNvSpPr/>
      </dsp:nvSpPr>
      <dsp:spPr>
        <a:xfrm>
          <a:off x="459" y="2421818"/>
          <a:ext cx="2002369" cy="1001184"/>
        </a:xfrm>
        <a:prstGeom prst="rect">
          <a:avLst/>
        </a:prstGeom>
        <a:gradFill rotWithShape="0">
          <a:gsLst>
            <a:gs pos="0">
              <a:schemeClr val="accent5">
                <a:tint val="99000"/>
                <a:hueOff val="0"/>
                <a:satOff val="0"/>
                <a:lumOff val="0"/>
                <a:alphaOff val="0"/>
                <a:satMod val="103000"/>
                <a:lumMod val="118000"/>
              </a:schemeClr>
            </a:gs>
            <a:gs pos="50000">
              <a:schemeClr val="accent5">
                <a:tint val="99000"/>
                <a:hueOff val="0"/>
                <a:satOff val="0"/>
                <a:lumOff val="0"/>
                <a:alphaOff val="0"/>
                <a:satMod val="89000"/>
                <a:lumMod val="91000"/>
              </a:schemeClr>
            </a:gs>
            <a:gs pos="100000">
              <a:schemeClr val="accent5">
                <a:tint val="99000"/>
                <a:hueOff val="0"/>
                <a:satOff val="0"/>
                <a:lumOff val="0"/>
                <a:alphaOff val="0"/>
                <a:lumMod val="6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it-IT" sz="3100" kern="1200" dirty="0" smtClean="0"/>
            <a:t>236</a:t>
          </a:r>
        </a:p>
        <a:p>
          <a:pPr lvl="0" algn="ctr" defTabSz="1377950">
            <a:lnSpc>
              <a:spcPct val="90000"/>
            </a:lnSpc>
            <a:spcBef>
              <a:spcPct val="0"/>
            </a:spcBef>
            <a:spcAft>
              <a:spcPct val="35000"/>
            </a:spcAft>
          </a:pPr>
          <a:r>
            <a:rPr lang="it-IT" sz="3100" kern="1200" dirty="0" err="1" smtClean="0"/>
            <a:t>pupils</a:t>
          </a:r>
          <a:endParaRPr lang="it-IT" sz="3100" kern="1200" dirty="0"/>
        </a:p>
      </dsp:txBody>
      <dsp:txXfrm>
        <a:off x="459" y="2421818"/>
        <a:ext cx="2002369" cy="1001184"/>
      </dsp:txXfrm>
    </dsp:sp>
    <dsp:sp modelId="{E8B558E1-E3F2-4790-97F2-BB992739C177}">
      <dsp:nvSpPr>
        <dsp:cNvPr id="0" name=""/>
        <dsp:cNvSpPr/>
      </dsp:nvSpPr>
      <dsp:spPr>
        <a:xfrm>
          <a:off x="2423326" y="2421818"/>
          <a:ext cx="2002369" cy="1001184"/>
        </a:xfrm>
        <a:prstGeom prst="rect">
          <a:avLst/>
        </a:prstGeom>
        <a:gradFill rotWithShape="0">
          <a:gsLst>
            <a:gs pos="0">
              <a:schemeClr val="accent5">
                <a:tint val="99000"/>
                <a:hueOff val="0"/>
                <a:satOff val="0"/>
                <a:lumOff val="0"/>
                <a:alphaOff val="0"/>
                <a:satMod val="103000"/>
                <a:lumMod val="118000"/>
              </a:schemeClr>
            </a:gs>
            <a:gs pos="50000">
              <a:schemeClr val="accent5">
                <a:tint val="99000"/>
                <a:hueOff val="0"/>
                <a:satOff val="0"/>
                <a:lumOff val="0"/>
                <a:alphaOff val="0"/>
                <a:satMod val="89000"/>
                <a:lumMod val="91000"/>
              </a:schemeClr>
            </a:gs>
            <a:gs pos="100000">
              <a:schemeClr val="accent5">
                <a:tint val="99000"/>
                <a:hueOff val="0"/>
                <a:satOff val="0"/>
                <a:lumOff val="0"/>
                <a:alphaOff val="0"/>
                <a:lumMod val="6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it-IT" sz="3100" kern="1200" dirty="0" smtClean="0"/>
            <a:t>20</a:t>
          </a:r>
        </a:p>
        <a:p>
          <a:pPr lvl="0" algn="ctr" defTabSz="1377950">
            <a:lnSpc>
              <a:spcPct val="90000"/>
            </a:lnSpc>
            <a:spcBef>
              <a:spcPct val="0"/>
            </a:spcBef>
            <a:spcAft>
              <a:spcPct val="35000"/>
            </a:spcAft>
          </a:pPr>
          <a:r>
            <a:rPr lang="it-IT" sz="3100" kern="1200" dirty="0" err="1" smtClean="0"/>
            <a:t>teachers</a:t>
          </a:r>
          <a:endParaRPr lang="it-IT" sz="3100" kern="1200" dirty="0"/>
        </a:p>
      </dsp:txBody>
      <dsp:txXfrm>
        <a:off x="2423326" y="2421818"/>
        <a:ext cx="2002369" cy="1001184"/>
      </dsp:txXfrm>
    </dsp:sp>
    <dsp:sp modelId="{2F666D2F-7D59-466B-B71E-EE7801A53511}">
      <dsp:nvSpPr>
        <dsp:cNvPr id="0" name=""/>
        <dsp:cNvSpPr/>
      </dsp:nvSpPr>
      <dsp:spPr>
        <a:xfrm>
          <a:off x="4846193" y="2421818"/>
          <a:ext cx="2002369" cy="1001184"/>
        </a:xfrm>
        <a:prstGeom prst="rect">
          <a:avLst/>
        </a:prstGeom>
        <a:gradFill rotWithShape="0">
          <a:gsLst>
            <a:gs pos="0">
              <a:schemeClr val="accent5">
                <a:tint val="99000"/>
                <a:hueOff val="0"/>
                <a:satOff val="0"/>
                <a:lumOff val="0"/>
                <a:alphaOff val="0"/>
                <a:satMod val="103000"/>
                <a:lumMod val="118000"/>
              </a:schemeClr>
            </a:gs>
            <a:gs pos="50000">
              <a:schemeClr val="accent5">
                <a:tint val="99000"/>
                <a:hueOff val="0"/>
                <a:satOff val="0"/>
                <a:lumOff val="0"/>
                <a:alphaOff val="0"/>
                <a:satMod val="89000"/>
                <a:lumMod val="91000"/>
              </a:schemeClr>
            </a:gs>
            <a:gs pos="100000">
              <a:schemeClr val="accent5">
                <a:tint val="99000"/>
                <a:hueOff val="0"/>
                <a:satOff val="0"/>
                <a:lumOff val="0"/>
                <a:alphaOff val="0"/>
                <a:lumMod val="6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it-IT" sz="3100" kern="1200" dirty="0" smtClean="0"/>
            <a:t>13 </a:t>
          </a:r>
        </a:p>
        <a:p>
          <a:pPr lvl="0" algn="ctr" defTabSz="1377950">
            <a:lnSpc>
              <a:spcPct val="90000"/>
            </a:lnSpc>
            <a:spcBef>
              <a:spcPct val="0"/>
            </a:spcBef>
            <a:spcAft>
              <a:spcPct val="35000"/>
            </a:spcAft>
          </a:pPr>
          <a:r>
            <a:rPr lang="it-IT" sz="3100" kern="1200" dirty="0" err="1" smtClean="0"/>
            <a:t>classrooms</a:t>
          </a:r>
          <a:endParaRPr lang="it-IT" sz="3100" kern="1200" dirty="0"/>
        </a:p>
      </dsp:txBody>
      <dsp:txXfrm>
        <a:off x="4846193" y="2421818"/>
        <a:ext cx="2002369" cy="1001184"/>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2228404-0C36-44CA-AA13-CDD950BA8BEC}">
      <dsp:nvSpPr>
        <dsp:cNvPr id="0" name=""/>
        <dsp:cNvSpPr/>
      </dsp:nvSpPr>
      <dsp:spPr>
        <a:xfrm>
          <a:off x="1041315" y="1722653"/>
          <a:ext cx="2991722" cy="1495861"/>
        </a:xfrm>
        <a:prstGeom prst="roundRect">
          <a:avLst>
            <a:gd name="adj" fmla="val 10000"/>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7305" tIns="27305" rIns="27305" bIns="27305" numCol="1" spcCol="1270" anchor="ctr" anchorCtr="0">
          <a:noAutofit/>
          <a:sp3d extrusionH="28000" prstMaterial="matte"/>
        </a:bodyPr>
        <a:lstStyle/>
        <a:p>
          <a:pPr lvl="0" algn="ctr" defTabSz="1911350">
            <a:lnSpc>
              <a:spcPct val="90000"/>
            </a:lnSpc>
            <a:spcBef>
              <a:spcPct val="0"/>
            </a:spcBef>
            <a:spcAft>
              <a:spcPct val="35000"/>
            </a:spcAft>
          </a:pPr>
          <a:r>
            <a:rPr lang="it-IT" sz="4300" kern="1200" dirty="0" smtClean="0"/>
            <a:t>Don Bosco</a:t>
          </a:r>
        </a:p>
      </dsp:txBody>
      <dsp:txXfrm>
        <a:off x="1041315" y="1722653"/>
        <a:ext cx="2991722" cy="1495861"/>
      </dsp:txXfrm>
    </dsp:sp>
    <dsp:sp modelId="{CEBFE59C-65AC-4D4F-9E3E-7B4C727C16F1}">
      <dsp:nvSpPr>
        <dsp:cNvPr id="0" name=""/>
        <dsp:cNvSpPr/>
      </dsp:nvSpPr>
      <dsp:spPr>
        <a:xfrm rot="18289469">
          <a:off x="3583611" y="1583217"/>
          <a:ext cx="2095541" cy="54492"/>
        </a:xfrm>
        <a:custGeom>
          <a:avLst/>
          <a:gdLst/>
          <a:ahLst/>
          <a:cxnLst/>
          <a:rect l="0" t="0" r="0" b="0"/>
          <a:pathLst>
            <a:path>
              <a:moveTo>
                <a:pt x="0" y="27246"/>
              </a:moveTo>
              <a:lnTo>
                <a:pt x="2095541" y="27246"/>
              </a:lnTo>
            </a:path>
          </a:pathLst>
        </a:custGeom>
        <a:noFill/>
        <a:ln w="12700" cap="flat" cmpd="sng" algn="ctr">
          <a:solidFill>
            <a:schemeClr val="accent1">
              <a:shade val="60000"/>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it-IT" sz="800" kern="1200"/>
        </a:p>
      </dsp:txBody>
      <dsp:txXfrm rot="18289469">
        <a:off x="4578993" y="1558075"/>
        <a:ext cx="104777" cy="104777"/>
      </dsp:txXfrm>
    </dsp:sp>
    <dsp:sp modelId="{F39C226C-E60F-48FF-908F-56707F6AF0A6}">
      <dsp:nvSpPr>
        <dsp:cNvPr id="0" name=""/>
        <dsp:cNvSpPr/>
      </dsp:nvSpPr>
      <dsp:spPr>
        <a:xfrm>
          <a:off x="5229727" y="2412"/>
          <a:ext cx="2991722" cy="1495861"/>
        </a:xfrm>
        <a:prstGeom prst="roundRect">
          <a:avLst>
            <a:gd name="adj" fmla="val 10000"/>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7305" tIns="27305" rIns="27305" bIns="27305" numCol="1" spcCol="1270" anchor="ctr" anchorCtr="0">
          <a:noAutofit/>
          <a:sp3d extrusionH="28000" prstMaterial="matte"/>
        </a:bodyPr>
        <a:lstStyle/>
        <a:p>
          <a:pPr lvl="0" algn="ctr" defTabSz="1911350">
            <a:lnSpc>
              <a:spcPct val="90000"/>
            </a:lnSpc>
            <a:spcBef>
              <a:spcPct val="0"/>
            </a:spcBef>
            <a:spcAft>
              <a:spcPct val="35000"/>
            </a:spcAft>
          </a:pPr>
          <a:r>
            <a:rPr lang="it-IT" sz="4300" kern="1200" dirty="0" smtClean="0"/>
            <a:t>178</a:t>
          </a:r>
        </a:p>
        <a:p>
          <a:pPr lvl="0" algn="ctr" defTabSz="1911350">
            <a:lnSpc>
              <a:spcPct val="90000"/>
            </a:lnSpc>
            <a:spcBef>
              <a:spcPct val="0"/>
            </a:spcBef>
            <a:spcAft>
              <a:spcPct val="35000"/>
            </a:spcAft>
          </a:pPr>
          <a:r>
            <a:rPr lang="it-IT" sz="4300" kern="1200" dirty="0" err="1" smtClean="0"/>
            <a:t>pupils</a:t>
          </a:r>
          <a:endParaRPr lang="it-IT" sz="4300" kern="1200" dirty="0"/>
        </a:p>
      </dsp:txBody>
      <dsp:txXfrm>
        <a:off x="5229727" y="2412"/>
        <a:ext cx="2991722" cy="1495861"/>
      </dsp:txXfrm>
    </dsp:sp>
    <dsp:sp modelId="{15D38F8C-664F-4FD4-B9EE-4A101653E143}">
      <dsp:nvSpPr>
        <dsp:cNvPr id="0" name=""/>
        <dsp:cNvSpPr/>
      </dsp:nvSpPr>
      <dsp:spPr>
        <a:xfrm>
          <a:off x="4033037" y="2443337"/>
          <a:ext cx="1196689" cy="54492"/>
        </a:xfrm>
        <a:custGeom>
          <a:avLst/>
          <a:gdLst/>
          <a:ahLst/>
          <a:cxnLst/>
          <a:rect l="0" t="0" r="0" b="0"/>
          <a:pathLst>
            <a:path>
              <a:moveTo>
                <a:pt x="0" y="27246"/>
              </a:moveTo>
              <a:lnTo>
                <a:pt x="1196689" y="27246"/>
              </a:lnTo>
            </a:path>
          </a:pathLst>
        </a:custGeom>
        <a:noFill/>
        <a:ln w="12700" cap="flat" cmpd="sng" algn="ctr">
          <a:solidFill>
            <a:schemeClr val="accent1">
              <a:shade val="60000"/>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4601465" y="2440666"/>
        <a:ext cx="59834" cy="59834"/>
      </dsp:txXfrm>
    </dsp:sp>
    <dsp:sp modelId="{AEC48FF8-D46C-49EF-B2E2-8797A4330E99}">
      <dsp:nvSpPr>
        <dsp:cNvPr id="0" name=""/>
        <dsp:cNvSpPr/>
      </dsp:nvSpPr>
      <dsp:spPr>
        <a:xfrm>
          <a:off x="5229727" y="1722653"/>
          <a:ext cx="2991722" cy="1495861"/>
        </a:xfrm>
        <a:prstGeom prst="roundRect">
          <a:avLst>
            <a:gd name="adj" fmla="val 10000"/>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7305" tIns="27305" rIns="27305" bIns="27305" numCol="1" spcCol="1270" anchor="ctr" anchorCtr="0">
          <a:noAutofit/>
          <a:sp3d extrusionH="28000" prstMaterial="matte"/>
        </a:bodyPr>
        <a:lstStyle/>
        <a:p>
          <a:pPr lvl="0" algn="ctr" defTabSz="1911350">
            <a:lnSpc>
              <a:spcPct val="90000"/>
            </a:lnSpc>
            <a:spcBef>
              <a:spcPct val="0"/>
            </a:spcBef>
            <a:spcAft>
              <a:spcPct val="35000"/>
            </a:spcAft>
          </a:pPr>
          <a:r>
            <a:rPr lang="it-IT" sz="4300" kern="1200" smtClean="0"/>
            <a:t>20</a:t>
          </a:r>
        </a:p>
        <a:p>
          <a:pPr lvl="0" algn="ctr" defTabSz="1911350">
            <a:lnSpc>
              <a:spcPct val="90000"/>
            </a:lnSpc>
            <a:spcBef>
              <a:spcPct val="0"/>
            </a:spcBef>
            <a:spcAft>
              <a:spcPct val="35000"/>
            </a:spcAft>
          </a:pPr>
          <a:r>
            <a:rPr lang="it-IT" sz="4300" kern="1200" smtClean="0"/>
            <a:t>teachers</a:t>
          </a:r>
          <a:endParaRPr lang="it-IT" sz="4300" kern="1200" dirty="0"/>
        </a:p>
      </dsp:txBody>
      <dsp:txXfrm>
        <a:off x="5229727" y="1722653"/>
        <a:ext cx="2991722" cy="1495861"/>
      </dsp:txXfrm>
    </dsp:sp>
    <dsp:sp modelId="{46BD99B6-94D6-4EB2-A9B6-2539452B0B9F}">
      <dsp:nvSpPr>
        <dsp:cNvPr id="0" name=""/>
        <dsp:cNvSpPr/>
      </dsp:nvSpPr>
      <dsp:spPr>
        <a:xfrm rot="3310531">
          <a:off x="3583611" y="3303458"/>
          <a:ext cx="2095541" cy="54492"/>
        </a:xfrm>
        <a:custGeom>
          <a:avLst/>
          <a:gdLst/>
          <a:ahLst/>
          <a:cxnLst/>
          <a:rect l="0" t="0" r="0" b="0"/>
          <a:pathLst>
            <a:path>
              <a:moveTo>
                <a:pt x="0" y="27246"/>
              </a:moveTo>
              <a:lnTo>
                <a:pt x="2095541" y="27246"/>
              </a:lnTo>
            </a:path>
          </a:pathLst>
        </a:custGeom>
        <a:noFill/>
        <a:ln w="12700" cap="flat" cmpd="sng" algn="ctr">
          <a:solidFill>
            <a:schemeClr val="accent1">
              <a:shade val="60000"/>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it-IT" sz="800" kern="1200"/>
        </a:p>
      </dsp:txBody>
      <dsp:txXfrm rot="3310531">
        <a:off x="4578993" y="3278315"/>
        <a:ext cx="104777" cy="104777"/>
      </dsp:txXfrm>
    </dsp:sp>
    <dsp:sp modelId="{283CAD7F-AFC2-4E85-872A-8EDDD49C2FB2}">
      <dsp:nvSpPr>
        <dsp:cNvPr id="0" name=""/>
        <dsp:cNvSpPr/>
      </dsp:nvSpPr>
      <dsp:spPr>
        <a:xfrm>
          <a:off x="5229727" y="3442893"/>
          <a:ext cx="2991722" cy="1495861"/>
        </a:xfrm>
        <a:prstGeom prst="roundRect">
          <a:avLst>
            <a:gd name="adj" fmla="val 10000"/>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7305" tIns="27305" rIns="27305" bIns="27305" numCol="1" spcCol="1270" anchor="ctr" anchorCtr="0">
          <a:noAutofit/>
          <a:sp3d extrusionH="28000" prstMaterial="matte"/>
        </a:bodyPr>
        <a:lstStyle/>
        <a:p>
          <a:pPr lvl="0" algn="ctr" defTabSz="1911350">
            <a:lnSpc>
              <a:spcPct val="90000"/>
            </a:lnSpc>
            <a:spcBef>
              <a:spcPct val="0"/>
            </a:spcBef>
            <a:spcAft>
              <a:spcPct val="35000"/>
            </a:spcAft>
          </a:pPr>
          <a:r>
            <a:rPr lang="it-IT" sz="4300" kern="1200" dirty="0" smtClean="0"/>
            <a:t>8</a:t>
          </a:r>
        </a:p>
        <a:p>
          <a:pPr lvl="0" algn="ctr" defTabSz="1911350">
            <a:lnSpc>
              <a:spcPct val="90000"/>
            </a:lnSpc>
            <a:spcBef>
              <a:spcPct val="0"/>
            </a:spcBef>
            <a:spcAft>
              <a:spcPct val="35000"/>
            </a:spcAft>
          </a:pPr>
          <a:r>
            <a:rPr lang="it-IT" sz="4300" kern="1200" dirty="0" err="1" smtClean="0"/>
            <a:t>classrooms</a:t>
          </a:r>
          <a:endParaRPr lang="it-IT" sz="4300" kern="1200" dirty="0"/>
        </a:p>
      </dsp:txBody>
      <dsp:txXfrm>
        <a:off x="5229727" y="3442893"/>
        <a:ext cx="2991722" cy="1495861"/>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3BE3F06-0AAA-4C85-9CBD-B5F2955DCC30}">
      <dsp:nvSpPr>
        <dsp:cNvPr id="0" name=""/>
        <dsp:cNvSpPr/>
      </dsp:nvSpPr>
      <dsp:spPr>
        <a:xfrm>
          <a:off x="723428" y="2629974"/>
          <a:ext cx="2029271" cy="1014635"/>
        </a:xfrm>
        <a:prstGeom prst="roundRect">
          <a:avLst>
            <a:gd name="adj" fmla="val 10000"/>
          </a:avLst>
        </a:prstGeom>
        <a:solidFill>
          <a:schemeClr val="accent3">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it-IT" sz="2100" kern="1200" dirty="0" err="1" smtClean="0"/>
            <a:t>P.O.F</a:t>
          </a:r>
          <a:r>
            <a:rPr lang="it-IT" sz="2100" kern="1200" dirty="0" smtClean="0"/>
            <a:t>.</a:t>
          </a:r>
          <a:endParaRPr lang="it-IT" sz="2100" kern="1200" dirty="0"/>
        </a:p>
      </dsp:txBody>
      <dsp:txXfrm>
        <a:off x="723428" y="2629974"/>
        <a:ext cx="2029271" cy="1014635"/>
      </dsp:txXfrm>
    </dsp:sp>
    <dsp:sp modelId="{8EE21EC8-52FF-474E-A289-F7CC49501CBE}">
      <dsp:nvSpPr>
        <dsp:cNvPr id="0" name=""/>
        <dsp:cNvSpPr/>
      </dsp:nvSpPr>
      <dsp:spPr>
        <a:xfrm rot="17500715">
          <a:off x="2059867" y="2102999"/>
          <a:ext cx="2197373" cy="26630"/>
        </a:xfrm>
        <a:custGeom>
          <a:avLst/>
          <a:gdLst/>
          <a:ahLst/>
          <a:cxnLst/>
          <a:rect l="0" t="0" r="0" b="0"/>
          <a:pathLst>
            <a:path>
              <a:moveTo>
                <a:pt x="0" y="13315"/>
              </a:moveTo>
              <a:lnTo>
                <a:pt x="2197373" y="13315"/>
              </a:lnTo>
            </a:path>
          </a:pathLst>
        </a:custGeom>
        <a:noFill/>
        <a:ln w="12700" cap="flat" cmpd="sng" algn="ctr">
          <a:solidFill>
            <a:schemeClr val="accent5">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it-IT" sz="800" kern="1200"/>
        </a:p>
      </dsp:txBody>
      <dsp:txXfrm rot="17500715">
        <a:off x="3103619" y="2061380"/>
        <a:ext cx="109868" cy="109868"/>
      </dsp:txXfrm>
    </dsp:sp>
    <dsp:sp modelId="{7EB8F5EC-0BCF-4916-8D47-936138F21803}">
      <dsp:nvSpPr>
        <dsp:cNvPr id="0" name=""/>
        <dsp:cNvSpPr/>
      </dsp:nvSpPr>
      <dsp:spPr>
        <a:xfrm>
          <a:off x="3564408" y="588019"/>
          <a:ext cx="2029271" cy="1014635"/>
        </a:xfrm>
        <a:prstGeom prst="roundRect">
          <a:avLst>
            <a:gd name="adj" fmla="val 10000"/>
          </a:avLst>
        </a:prstGeom>
        <a:solidFill>
          <a:schemeClr val="accent5">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it-IT" sz="2100" kern="1200" dirty="0" smtClean="0"/>
            <a:t>Cultural and educational </a:t>
          </a:r>
          <a:r>
            <a:rPr lang="it-IT" sz="2100" kern="1200" dirty="0" err="1" smtClean="0"/>
            <a:t>choices</a:t>
          </a:r>
          <a:endParaRPr lang="it-IT" sz="2100" kern="1200" dirty="0"/>
        </a:p>
      </dsp:txBody>
      <dsp:txXfrm>
        <a:off x="3564408" y="588019"/>
        <a:ext cx="2029271" cy="1014635"/>
      </dsp:txXfrm>
    </dsp:sp>
    <dsp:sp modelId="{860454D4-50CA-40C1-A397-5049DDB89763}">
      <dsp:nvSpPr>
        <dsp:cNvPr id="0" name=""/>
        <dsp:cNvSpPr/>
      </dsp:nvSpPr>
      <dsp:spPr>
        <a:xfrm rot="19457599">
          <a:off x="5499722" y="790314"/>
          <a:ext cx="999622" cy="26630"/>
        </a:xfrm>
        <a:custGeom>
          <a:avLst/>
          <a:gdLst/>
          <a:ahLst/>
          <a:cxnLst/>
          <a:rect l="0" t="0" r="0" b="0"/>
          <a:pathLst>
            <a:path>
              <a:moveTo>
                <a:pt x="0" y="13315"/>
              </a:moveTo>
              <a:lnTo>
                <a:pt x="999622" y="13315"/>
              </a:lnTo>
            </a:path>
          </a:pathLst>
        </a:custGeom>
        <a:noFill/>
        <a:ln w="12700" cap="flat" cmpd="sng" algn="ctr">
          <a:solidFill>
            <a:schemeClr val="accent6">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rot="19457599">
        <a:off x="5974543" y="778639"/>
        <a:ext cx="49981" cy="49981"/>
      </dsp:txXfrm>
    </dsp:sp>
    <dsp:sp modelId="{1D090490-BF97-4191-A024-0808609A8828}">
      <dsp:nvSpPr>
        <dsp:cNvPr id="0" name=""/>
        <dsp:cNvSpPr/>
      </dsp:nvSpPr>
      <dsp:spPr>
        <a:xfrm>
          <a:off x="6405388" y="4604"/>
          <a:ext cx="2029271" cy="1014635"/>
        </a:xfrm>
        <a:prstGeom prst="roundRect">
          <a:avLst>
            <a:gd name="adj" fmla="val 10000"/>
          </a:avLst>
        </a:prstGeom>
        <a:solidFill>
          <a:schemeClr val="accent6">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it-IT" sz="2100" kern="1200" dirty="0" smtClean="0"/>
            <a:t>Educational </a:t>
          </a:r>
          <a:r>
            <a:rPr lang="it-IT" sz="2100" kern="1200" dirty="0" err="1" smtClean="0"/>
            <a:t>Goals</a:t>
          </a:r>
          <a:endParaRPr lang="it-IT" sz="2100" kern="1200" dirty="0"/>
        </a:p>
      </dsp:txBody>
      <dsp:txXfrm>
        <a:off x="6405388" y="4604"/>
        <a:ext cx="2029271" cy="1014635"/>
      </dsp:txXfrm>
    </dsp:sp>
    <dsp:sp modelId="{E9568DCB-E1FC-4BF8-9119-5C11D994605A}">
      <dsp:nvSpPr>
        <dsp:cNvPr id="0" name=""/>
        <dsp:cNvSpPr/>
      </dsp:nvSpPr>
      <dsp:spPr>
        <a:xfrm rot="2142401">
          <a:off x="5499722" y="1373730"/>
          <a:ext cx="999622" cy="26630"/>
        </a:xfrm>
        <a:custGeom>
          <a:avLst/>
          <a:gdLst/>
          <a:ahLst/>
          <a:cxnLst/>
          <a:rect l="0" t="0" r="0" b="0"/>
          <a:pathLst>
            <a:path>
              <a:moveTo>
                <a:pt x="0" y="13315"/>
              </a:moveTo>
              <a:lnTo>
                <a:pt x="999622" y="13315"/>
              </a:lnTo>
            </a:path>
          </a:pathLst>
        </a:custGeom>
        <a:noFill/>
        <a:ln w="12700" cap="flat" cmpd="sng" algn="ctr">
          <a:solidFill>
            <a:schemeClr val="accent6">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rot="2142401">
        <a:off x="5974543" y="1362055"/>
        <a:ext cx="49981" cy="49981"/>
      </dsp:txXfrm>
    </dsp:sp>
    <dsp:sp modelId="{BA941C13-D671-4F50-87CE-3CDB528DA555}">
      <dsp:nvSpPr>
        <dsp:cNvPr id="0" name=""/>
        <dsp:cNvSpPr/>
      </dsp:nvSpPr>
      <dsp:spPr>
        <a:xfrm>
          <a:off x="6405388" y="1171435"/>
          <a:ext cx="2029271" cy="1014635"/>
        </a:xfrm>
        <a:prstGeom prst="roundRect">
          <a:avLst>
            <a:gd name="adj" fmla="val 10000"/>
          </a:avLst>
        </a:prstGeom>
        <a:solidFill>
          <a:schemeClr val="accent6">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it-IT" sz="2100" kern="1200" smtClean="0"/>
            <a:t>Goals for the development of skills</a:t>
          </a:r>
          <a:endParaRPr lang="it-IT" sz="2100" kern="1200" dirty="0"/>
        </a:p>
      </dsp:txBody>
      <dsp:txXfrm>
        <a:off x="6405388" y="1171435"/>
        <a:ext cx="2029271" cy="1014635"/>
      </dsp:txXfrm>
    </dsp:sp>
    <dsp:sp modelId="{26E3DE19-0474-47CF-967A-A0CFC9F4FEE7}">
      <dsp:nvSpPr>
        <dsp:cNvPr id="0" name=""/>
        <dsp:cNvSpPr/>
      </dsp:nvSpPr>
      <dsp:spPr>
        <a:xfrm rot="20413970">
          <a:off x="2727287" y="2978122"/>
          <a:ext cx="862533" cy="26630"/>
        </a:xfrm>
        <a:custGeom>
          <a:avLst/>
          <a:gdLst/>
          <a:ahLst/>
          <a:cxnLst/>
          <a:rect l="0" t="0" r="0" b="0"/>
          <a:pathLst>
            <a:path>
              <a:moveTo>
                <a:pt x="0" y="13315"/>
              </a:moveTo>
              <a:lnTo>
                <a:pt x="862533" y="13315"/>
              </a:lnTo>
            </a:path>
          </a:pathLst>
        </a:custGeom>
        <a:noFill/>
        <a:ln w="12700" cap="flat" cmpd="sng" algn="ctr">
          <a:solidFill>
            <a:schemeClr val="accent5">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rot="20413970">
        <a:off x="3136990" y="2969874"/>
        <a:ext cx="43126" cy="43126"/>
      </dsp:txXfrm>
    </dsp:sp>
    <dsp:sp modelId="{C7467D74-C850-4B44-B59F-FF5D957F2DE4}">
      <dsp:nvSpPr>
        <dsp:cNvPr id="0" name=""/>
        <dsp:cNvSpPr/>
      </dsp:nvSpPr>
      <dsp:spPr>
        <a:xfrm>
          <a:off x="3564408" y="2338266"/>
          <a:ext cx="2029271" cy="1014635"/>
        </a:xfrm>
        <a:prstGeom prst="roundRect">
          <a:avLst>
            <a:gd name="adj" fmla="val 10000"/>
          </a:avLst>
        </a:prstGeom>
        <a:solidFill>
          <a:schemeClr val="accent5">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it-IT" sz="2100" kern="1200" dirty="0" err="1" smtClean="0"/>
            <a:t>Choices</a:t>
          </a:r>
          <a:r>
            <a:rPr lang="it-IT" sz="2100" kern="1200" dirty="0" smtClean="0"/>
            <a:t> </a:t>
          </a:r>
        </a:p>
        <a:p>
          <a:pPr lvl="0" algn="ctr" defTabSz="933450">
            <a:lnSpc>
              <a:spcPct val="90000"/>
            </a:lnSpc>
            <a:spcBef>
              <a:spcPct val="0"/>
            </a:spcBef>
            <a:spcAft>
              <a:spcPct val="35000"/>
            </a:spcAft>
          </a:pPr>
          <a:r>
            <a:rPr lang="it-IT" sz="2100" kern="1200" dirty="0" err="1" smtClean="0"/>
            <a:t>teaching</a:t>
          </a:r>
          <a:r>
            <a:rPr lang="it-IT" sz="2100" kern="1200" dirty="0" smtClean="0"/>
            <a:t> and </a:t>
          </a:r>
          <a:r>
            <a:rPr lang="it-IT" sz="2100" kern="1200" dirty="0" err="1" smtClean="0"/>
            <a:t>organization</a:t>
          </a:r>
          <a:endParaRPr lang="it-IT" sz="2100" kern="1200" dirty="0"/>
        </a:p>
      </dsp:txBody>
      <dsp:txXfrm>
        <a:off x="3564408" y="2338266"/>
        <a:ext cx="2029271" cy="1014635"/>
      </dsp:txXfrm>
    </dsp:sp>
    <dsp:sp modelId="{40C5A86E-E044-483B-B742-0ECA10BB82B8}">
      <dsp:nvSpPr>
        <dsp:cNvPr id="0" name=""/>
        <dsp:cNvSpPr/>
      </dsp:nvSpPr>
      <dsp:spPr>
        <a:xfrm>
          <a:off x="5593679" y="2832269"/>
          <a:ext cx="811708" cy="26630"/>
        </a:xfrm>
        <a:custGeom>
          <a:avLst/>
          <a:gdLst/>
          <a:ahLst/>
          <a:cxnLst/>
          <a:rect l="0" t="0" r="0" b="0"/>
          <a:pathLst>
            <a:path>
              <a:moveTo>
                <a:pt x="0" y="13315"/>
              </a:moveTo>
              <a:lnTo>
                <a:pt x="811708" y="13315"/>
              </a:lnTo>
            </a:path>
          </a:pathLst>
        </a:custGeom>
        <a:noFill/>
        <a:ln w="12700" cap="flat" cmpd="sng" algn="ctr">
          <a:solidFill>
            <a:schemeClr val="accent6">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5979241" y="2825291"/>
        <a:ext cx="40585" cy="40585"/>
      </dsp:txXfrm>
    </dsp:sp>
    <dsp:sp modelId="{23CF0E98-2D69-4777-9510-B5223DE59312}">
      <dsp:nvSpPr>
        <dsp:cNvPr id="0" name=""/>
        <dsp:cNvSpPr/>
      </dsp:nvSpPr>
      <dsp:spPr>
        <a:xfrm>
          <a:off x="6405388" y="2338266"/>
          <a:ext cx="2029271" cy="1014635"/>
        </a:xfrm>
        <a:prstGeom prst="roundRect">
          <a:avLst>
            <a:gd name="adj" fmla="val 10000"/>
          </a:avLst>
        </a:prstGeom>
        <a:solidFill>
          <a:schemeClr val="accent6">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it-IT" sz="2100" kern="1200" dirty="0" err="1" smtClean="0"/>
            <a:t>Structuring</a:t>
          </a:r>
          <a:r>
            <a:rPr lang="it-IT" sz="2100" kern="1200" dirty="0" smtClean="0"/>
            <a:t> the Curriculum</a:t>
          </a:r>
          <a:endParaRPr lang="it-IT" sz="2100" kern="1200" dirty="0"/>
        </a:p>
      </dsp:txBody>
      <dsp:txXfrm>
        <a:off x="6405388" y="2338266"/>
        <a:ext cx="2029271" cy="1014635"/>
      </dsp:txXfrm>
    </dsp:sp>
    <dsp:sp modelId="{A0BC62A8-476E-4033-B7D8-860E75201C9F}">
      <dsp:nvSpPr>
        <dsp:cNvPr id="0" name=""/>
        <dsp:cNvSpPr/>
      </dsp:nvSpPr>
      <dsp:spPr>
        <a:xfrm>
          <a:off x="8434659" y="2832269"/>
          <a:ext cx="811708" cy="26630"/>
        </a:xfrm>
        <a:custGeom>
          <a:avLst/>
          <a:gdLst/>
          <a:ahLst/>
          <a:cxnLst/>
          <a:rect l="0" t="0" r="0" b="0"/>
          <a:pathLst>
            <a:path>
              <a:moveTo>
                <a:pt x="0" y="13315"/>
              </a:moveTo>
              <a:lnTo>
                <a:pt x="811708" y="13315"/>
              </a:lnTo>
            </a:path>
          </a:pathLst>
        </a:custGeom>
        <a:noFill/>
        <a:ln w="12700" cap="flat" cmpd="sng" algn="ctr">
          <a:solidFill>
            <a:schemeClr val="accent1">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8820221" y="2825291"/>
        <a:ext cx="40585" cy="40585"/>
      </dsp:txXfrm>
    </dsp:sp>
    <dsp:sp modelId="{2D8D6C4E-CBB5-4BD4-8385-A1FAB8DC7342}">
      <dsp:nvSpPr>
        <dsp:cNvPr id="0" name=""/>
        <dsp:cNvSpPr/>
      </dsp:nvSpPr>
      <dsp:spPr>
        <a:xfrm>
          <a:off x="9246368" y="2338266"/>
          <a:ext cx="2029271" cy="1014635"/>
        </a:xfrm>
        <a:prstGeom prst="roundRect">
          <a:avLst>
            <a:gd name="adj" fmla="val 10000"/>
          </a:avLst>
        </a:prstGeom>
        <a:solidFill>
          <a:schemeClr val="accent1">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it-IT" sz="2100" kern="1200" dirty="0" err="1" smtClean="0"/>
            <a:t>Methodological</a:t>
          </a:r>
          <a:r>
            <a:rPr lang="it-IT" sz="2100" kern="1200" dirty="0" smtClean="0"/>
            <a:t> </a:t>
          </a:r>
          <a:r>
            <a:rPr lang="it-IT" sz="2100" kern="1200" dirty="0" err="1" smtClean="0"/>
            <a:t>strategies</a:t>
          </a:r>
          <a:endParaRPr lang="it-IT" sz="2100" kern="1200" dirty="0"/>
        </a:p>
      </dsp:txBody>
      <dsp:txXfrm>
        <a:off x="9246368" y="2338266"/>
        <a:ext cx="2029271" cy="1014635"/>
      </dsp:txXfrm>
    </dsp:sp>
    <dsp:sp modelId="{4ED4437C-15A2-4C98-AFAC-4486D331DCD3}">
      <dsp:nvSpPr>
        <dsp:cNvPr id="0" name=""/>
        <dsp:cNvSpPr/>
      </dsp:nvSpPr>
      <dsp:spPr>
        <a:xfrm rot="4099285">
          <a:off x="2059867" y="4144954"/>
          <a:ext cx="2197373" cy="26630"/>
        </a:xfrm>
        <a:custGeom>
          <a:avLst/>
          <a:gdLst/>
          <a:ahLst/>
          <a:cxnLst/>
          <a:rect l="0" t="0" r="0" b="0"/>
          <a:pathLst>
            <a:path>
              <a:moveTo>
                <a:pt x="0" y="13315"/>
              </a:moveTo>
              <a:lnTo>
                <a:pt x="2197373" y="13315"/>
              </a:lnTo>
            </a:path>
          </a:pathLst>
        </a:custGeom>
        <a:noFill/>
        <a:ln w="12700" cap="flat" cmpd="sng" algn="ctr">
          <a:solidFill>
            <a:schemeClr val="accent5">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it-IT" sz="800" kern="1200"/>
        </a:p>
      </dsp:txBody>
      <dsp:txXfrm rot="4099285">
        <a:off x="3103619" y="4103335"/>
        <a:ext cx="109868" cy="109868"/>
      </dsp:txXfrm>
    </dsp:sp>
    <dsp:sp modelId="{ABF10C90-3BED-4F71-BEDC-DB12BA467B2F}">
      <dsp:nvSpPr>
        <dsp:cNvPr id="0" name=""/>
        <dsp:cNvSpPr/>
      </dsp:nvSpPr>
      <dsp:spPr>
        <a:xfrm>
          <a:off x="3564408" y="4671928"/>
          <a:ext cx="2029271" cy="1014635"/>
        </a:xfrm>
        <a:prstGeom prst="roundRect">
          <a:avLst>
            <a:gd name="adj" fmla="val 10000"/>
          </a:avLst>
        </a:prstGeom>
        <a:solidFill>
          <a:schemeClr val="accent5">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it-IT" sz="2100" kern="1200" dirty="0" err="1" smtClean="0"/>
            <a:t>Expansion</a:t>
          </a:r>
          <a:r>
            <a:rPr lang="it-IT" sz="2100" kern="1200" dirty="0" smtClean="0"/>
            <a:t> </a:t>
          </a:r>
          <a:r>
            <a:rPr lang="it-IT" sz="2100" kern="1200" dirty="0" err="1" smtClean="0"/>
            <a:t>of</a:t>
          </a:r>
          <a:r>
            <a:rPr lang="it-IT" sz="2100" kern="1200" dirty="0" smtClean="0"/>
            <a:t> the Educational</a:t>
          </a:r>
          <a:endParaRPr lang="it-IT" sz="2100" kern="1200" dirty="0"/>
        </a:p>
      </dsp:txBody>
      <dsp:txXfrm>
        <a:off x="3564408" y="4671928"/>
        <a:ext cx="2029271" cy="1014635"/>
      </dsp:txXfrm>
    </dsp:sp>
    <dsp:sp modelId="{3D25F4BD-5289-45B7-8696-533C6AAC0258}">
      <dsp:nvSpPr>
        <dsp:cNvPr id="0" name=""/>
        <dsp:cNvSpPr/>
      </dsp:nvSpPr>
      <dsp:spPr>
        <a:xfrm rot="18289469">
          <a:off x="5288836" y="4582515"/>
          <a:ext cx="1421395" cy="26630"/>
        </a:xfrm>
        <a:custGeom>
          <a:avLst/>
          <a:gdLst/>
          <a:ahLst/>
          <a:cxnLst/>
          <a:rect l="0" t="0" r="0" b="0"/>
          <a:pathLst>
            <a:path>
              <a:moveTo>
                <a:pt x="0" y="13315"/>
              </a:moveTo>
              <a:lnTo>
                <a:pt x="1421395" y="13315"/>
              </a:lnTo>
            </a:path>
          </a:pathLst>
        </a:custGeom>
        <a:noFill/>
        <a:ln w="12700" cap="flat" cmpd="sng" algn="ctr">
          <a:solidFill>
            <a:schemeClr val="accent6">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rot="18289469">
        <a:off x="5963999" y="4560296"/>
        <a:ext cx="71069" cy="71069"/>
      </dsp:txXfrm>
    </dsp:sp>
    <dsp:sp modelId="{C2261501-FF3F-4D6A-A0D6-8195C4913D43}">
      <dsp:nvSpPr>
        <dsp:cNvPr id="0" name=""/>
        <dsp:cNvSpPr/>
      </dsp:nvSpPr>
      <dsp:spPr>
        <a:xfrm>
          <a:off x="6405388" y="3505097"/>
          <a:ext cx="2029271" cy="1014635"/>
        </a:xfrm>
        <a:prstGeom prst="roundRect">
          <a:avLst>
            <a:gd name="adj" fmla="val 10000"/>
          </a:avLst>
        </a:prstGeom>
        <a:solidFill>
          <a:schemeClr val="accent6">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it-IT" sz="2100" kern="1200" dirty="0" err="1" smtClean="0"/>
            <a:t>Projects</a:t>
          </a:r>
          <a:r>
            <a:rPr lang="it-IT" sz="2100" kern="1200" dirty="0" smtClean="0"/>
            <a:t> </a:t>
          </a:r>
          <a:endParaRPr lang="it-IT" sz="2100" kern="1200" dirty="0"/>
        </a:p>
      </dsp:txBody>
      <dsp:txXfrm>
        <a:off x="6405388" y="3505097"/>
        <a:ext cx="2029271" cy="1014635"/>
      </dsp:txXfrm>
    </dsp:sp>
    <dsp:sp modelId="{09C872EF-DB3D-4B3A-923D-22593F078773}">
      <dsp:nvSpPr>
        <dsp:cNvPr id="0" name=""/>
        <dsp:cNvSpPr/>
      </dsp:nvSpPr>
      <dsp:spPr>
        <a:xfrm>
          <a:off x="5593679" y="5165931"/>
          <a:ext cx="811708" cy="26630"/>
        </a:xfrm>
        <a:custGeom>
          <a:avLst/>
          <a:gdLst/>
          <a:ahLst/>
          <a:cxnLst/>
          <a:rect l="0" t="0" r="0" b="0"/>
          <a:pathLst>
            <a:path>
              <a:moveTo>
                <a:pt x="0" y="13315"/>
              </a:moveTo>
              <a:lnTo>
                <a:pt x="811708" y="13315"/>
              </a:lnTo>
            </a:path>
          </a:pathLst>
        </a:custGeom>
        <a:noFill/>
        <a:ln w="12700" cap="flat" cmpd="sng" algn="ctr">
          <a:solidFill>
            <a:schemeClr val="accent6">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5979241" y="5158953"/>
        <a:ext cx="40585" cy="40585"/>
      </dsp:txXfrm>
    </dsp:sp>
    <dsp:sp modelId="{EBC7CB32-7571-416F-81CC-E1FB3A9C6334}">
      <dsp:nvSpPr>
        <dsp:cNvPr id="0" name=""/>
        <dsp:cNvSpPr/>
      </dsp:nvSpPr>
      <dsp:spPr>
        <a:xfrm>
          <a:off x="6405388" y="4671928"/>
          <a:ext cx="2029271" cy="1014635"/>
        </a:xfrm>
        <a:prstGeom prst="roundRect">
          <a:avLst>
            <a:gd name="adj" fmla="val 10000"/>
          </a:avLst>
        </a:prstGeom>
        <a:solidFill>
          <a:schemeClr val="accent6">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it-IT" sz="2100" kern="1200" dirty="0" err="1" smtClean="0"/>
            <a:t>Orientation</a:t>
          </a:r>
          <a:endParaRPr lang="it-IT" sz="2100" kern="1200" dirty="0"/>
        </a:p>
      </dsp:txBody>
      <dsp:txXfrm>
        <a:off x="6405388" y="4671928"/>
        <a:ext cx="2029271" cy="1014635"/>
      </dsp:txXfrm>
    </dsp:sp>
    <dsp:sp modelId="{47AFEEBD-DB48-4B58-AB67-79F535257C18}">
      <dsp:nvSpPr>
        <dsp:cNvPr id="0" name=""/>
        <dsp:cNvSpPr/>
      </dsp:nvSpPr>
      <dsp:spPr>
        <a:xfrm rot="3310531">
          <a:off x="5288836" y="5749346"/>
          <a:ext cx="1421395" cy="26630"/>
        </a:xfrm>
        <a:custGeom>
          <a:avLst/>
          <a:gdLst/>
          <a:ahLst/>
          <a:cxnLst/>
          <a:rect l="0" t="0" r="0" b="0"/>
          <a:pathLst>
            <a:path>
              <a:moveTo>
                <a:pt x="0" y="13315"/>
              </a:moveTo>
              <a:lnTo>
                <a:pt x="1421395" y="13315"/>
              </a:lnTo>
            </a:path>
          </a:pathLst>
        </a:custGeom>
        <a:noFill/>
        <a:ln w="12700" cap="flat" cmpd="sng" algn="ctr">
          <a:solidFill>
            <a:schemeClr val="accent6">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rot="3310531">
        <a:off x="5963999" y="5727127"/>
        <a:ext cx="71069" cy="71069"/>
      </dsp:txXfrm>
    </dsp:sp>
    <dsp:sp modelId="{A19F64F7-6D73-4EB5-AE2E-A9695085D36B}">
      <dsp:nvSpPr>
        <dsp:cNvPr id="0" name=""/>
        <dsp:cNvSpPr/>
      </dsp:nvSpPr>
      <dsp:spPr>
        <a:xfrm>
          <a:off x="6405388" y="5838759"/>
          <a:ext cx="2029271" cy="1014635"/>
        </a:xfrm>
        <a:prstGeom prst="roundRect">
          <a:avLst>
            <a:gd name="adj" fmla="val 10000"/>
          </a:avLst>
        </a:prstGeom>
        <a:solidFill>
          <a:schemeClr val="accent6">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it-IT" sz="2100" kern="1200" dirty="0" err="1" smtClean="0"/>
            <a:t>Outputs</a:t>
          </a:r>
          <a:r>
            <a:rPr lang="it-IT" sz="2100" kern="1200" dirty="0" smtClean="0"/>
            <a:t> educational</a:t>
          </a:r>
          <a:endParaRPr lang="it-IT" sz="2100" kern="1200" dirty="0"/>
        </a:p>
      </dsp:txBody>
      <dsp:txXfrm>
        <a:off x="6405388" y="5838759"/>
        <a:ext cx="2029271" cy="1014635"/>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a:solidFill>
                  <a:schemeClr val="tx2"/>
                </a:solidFill>
              </a:rPr>
              <a:pPr/>
              <a:t>10/14/2011</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pPr/>
              <a:t>‹N›</a:t>
            </a:fld>
            <a:endParaRPr>
              <a:solidFill>
                <a:schemeClr val="tx2"/>
              </a:solidFill>
            </a:endParaRPr>
          </a:p>
        </p:txBody>
      </p:sp>
    </p:spTree>
    <p:extLst>
      <p:ext uri="{BB962C8B-B14F-4D97-AF65-F5344CB8AC3E}">
        <p14:creationId xmlns=""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a:pPr/>
              <a:t>10/14/2011</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‹N›</a:t>
            </a:fld>
            <a:endParaRPr/>
          </a:p>
        </p:txBody>
      </p:sp>
    </p:spTree>
    <p:extLst>
      <p:ext uri="{BB962C8B-B14F-4D97-AF65-F5344CB8AC3E}">
        <p14:creationId xmlns=""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8796F01-7154-41E0-B48B-A6921757531A}" type="slidenum">
              <a:rPr lang="it-IT" smtClean="0"/>
              <a:pPr/>
              <a:t>1</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8796F01-7154-41E0-B48B-A6921757531A}" type="slidenum">
              <a:rPr lang="it-IT" smtClean="0"/>
              <a:pPr/>
              <a:t>25</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8"/>
          <p:cNvSpPr>
            <a:spLocks noGrp="1" noChangeArrowheads="1"/>
          </p:cNvSpPr>
          <p:nvPr>
            <p:ph type="sldNum" sz="quarter"/>
          </p:nvPr>
        </p:nvSpPr>
        <p:spPr>
          <a:noFill/>
          <a:ln/>
        </p:spPr>
        <p:txBody>
          <a:bodyPr/>
          <a:lstStyle/>
          <a:p>
            <a:fld id="{34D9EB32-9100-4E20-94FB-A1E61F80F9E8}" type="slidenum">
              <a:rPr lang="en-US">
                <a:ea typeface="Microsoft YaHei" charset="-122"/>
              </a:rPr>
              <a:pPr/>
              <a:t>26</a:t>
            </a:fld>
            <a:endParaRPr lang="en-US">
              <a:ea typeface="Microsoft YaHei" charset="-122"/>
            </a:endParaRPr>
          </a:p>
        </p:txBody>
      </p:sp>
      <p:sp>
        <p:nvSpPr>
          <p:cNvPr id="64515" name="Rectangle 1"/>
          <p:cNvSpPr txBox="1">
            <a:spLocks noGrp="1" noRot="1" noChangeAspect="1" noChangeArrowheads="1" noTextEdit="1"/>
          </p:cNvSpPr>
          <p:nvPr>
            <p:ph type="sldImg"/>
          </p:nvPr>
        </p:nvSpPr>
        <p:spPr>
          <a:xfrm>
            <a:off x="381000" y="685800"/>
            <a:ext cx="6096000" cy="3429000"/>
          </a:xfrm>
          <a:solidFill>
            <a:srgbClr val="FFFFFF"/>
          </a:solidFill>
          <a:ln/>
        </p:spPr>
      </p:sp>
      <p:sp>
        <p:nvSpPr>
          <p:cNvPr id="64516" name="Rectangle 2"/>
          <p:cNvSpPr txBox="1">
            <a:spLocks noGrp="1" noChangeArrowheads="1"/>
          </p:cNvSpPr>
          <p:nvPr>
            <p:ph type="body" idx="1"/>
          </p:nvPr>
        </p:nvSpPr>
        <p:spPr>
          <a:xfrm>
            <a:off x="685800" y="4343400"/>
            <a:ext cx="5486400" cy="4114800"/>
          </a:xfrm>
          <a:noFill/>
          <a:ln/>
        </p:spPr>
        <p:txBody>
          <a:bodyPr wrap="none" anchor="ctr"/>
          <a:lstStyle/>
          <a:p>
            <a:endParaRPr lang="it-IT" smtClean="0"/>
          </a:p>
        </p:txBody>
      </p:sp>
      <p:sp>
        <p:nvSpPr>
          <p:cNvPr id="64517"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690DDC0D-3ACF-492A-9047-D29121E846DB}" type="slidenum">
              <a:rPr lang="it-IT" sz="1200">
                <a:solidFill>
                  <a:srgbClr val="000000"/>
                </a:solidFill>
                <a:latin typeface="Century Gothic" pitchFamily="32" charset="0"/>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26</a:t>
            </a:fld>
            <a:endParaRPr lang="it-IT" sz="1200">
              <a:solidFill>
                <a:srgbClr val="000000"/>
              </a:solidFill>
              <a:latin typeface="Century Gothic" pitchFamily="32"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8"/>
          <p:cNvSpPr>
            <a:spLocks noGrp="1" noChangeArrowheads="1"/>
          </p:cNvSpPr>
          <p:nvPr>
            <p:ph type="sldNum" sz="quarter"/>
          </p:nvPr>
        </p:nvSpPr>
        <p:spPr>
          <a:noFill/>
          <a:ln/>
        </p:spPr>
        <p:txBody>
          <a:bodyPr/>
          <a:lstStyle/>
          <a:p>
            <a:fld id="{8B6FEF01-6A2C-473D-92E8-0B5904D099D3}" type="slidenum">
              <a:rPr lang="en-US">
                <a:ea typeface="Microsoft YaHei" charset="-122"/>
              </a:rPr>
              <a:pPr/>
              <a:t>27</a:t>
            </a:fld>
            <a:endParaRPr lang="en-US">
              <a:ea typeface="Microsoft YaHei" charset="-122"/>
            </a:endParaRPr>
          </a:p>
        </p:txBody>
      </p:sp>
      <p:sp>
        <p:nvSpPr>
          <p:cNvPr id="65539" name="Rectangle 1"/>
          <p:cNvSpPr txBox="1">
            <a:spLocks noGrp="1" noRot="1" noChangeAspect="1" noChangeArrowheads="1" noTextEdit="1"/>
          </p:cNvSpPr>
          <p:nvPr>
            <p:ph type="sldImg"/>
          </p:nvPr>
        </p:nvSpPr>
        <p:spPr>
          <a:xfrm>
            <a:off x="381000" y="685800"/>
            <a:ext cx="6096000" cy="3429000"/>
          </a:xfrm>
          <a:solidFill>
            <a:srgbClr val="FFFFFF"/>
          </a:solidFill>
          <a:ln/>
        </p:spPr>
      </p:sp>
      <p:sp>
        <p:nvSpPr>
          <p:cNvPr id="65540" name="Rectangle 2"/>
          <p:cNvSpPr txBox="1">
            <a:spLocks noGrp="1" noChangeArrowheads="1"/>
          </p:cNvSpPr>
          <p:nvPr>
            <p:ph type="body" idx="1"/>
          </p:nvPr>
        </p:nvSpPr>
        <p:spPr>
          <a:xfrm>
            <a:off x="685800" y="4343400"/>
            <a:ext cx="5486400" cy="4114800"/>
          </a:xfrm>
          <a:noFill/>
          <a:ln/>
        </p:spPr>
        <p:txBody>
          <a:bodyPr wrap="none" anchor="ctr"/>
          <a:lstStyle/>
          <a:p>
            <a:endParaRPr lang="it-IT"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8"/>
          <p:cNvSpPr>
            <a:spLocks noGrp="1" noChangeArrowheads="1"/>
          </p:cNvSpPr>
          <p:nvPr>
            <p:ph type="sldNum" sz="quarter"/>
          </p:nvPr>
        </p:nvSpPr>
        <p:spPr>
          <a:noFill/>
          <a:ln/>
        </p:spPr>
        <p:txBody>
          <a:bodyPr/>
          <a:lstStyle/>
          <a:p>
            <a:fld id="{0D98589E-04ED-4DFC-B690-769C42AC4D4C}" type="slidenum">
              <a:rPr lang="en-US">
                <a:ea typeface="Microsoft YaHei" charset="-122"/>
              </a:rPr>
              <a:pPr/>
              <a:t>28</a:t>
            </a:fld>
            <a:endParaRPr lang="en-US">
              <a:ea typeface="Microsoft YaHei" charset="-122"/>
            </a:endParaRPr>
          </a:p>
        </p:txBody>
      </p:sp>
      <p:sp>
        <p:nvSpPr>
          <p:cNvPr id="66563" name="Rectangle 1"/>
          <p:cNvSpPr txBox="1">
            <a:spLocks noGrp="1" noRot="1" noChangeAspect="1" noChangeArrowheads="1" noTextEdit="1"/>
          </p:cNvSpPr>
          <p:nvPr>
            <p:ph type="sldImg"/>
          </p:nvPr>
        </p:nvSpPr>
        <p:spPr>
          <a:xfrm>
            <a:off x="381000" y="685800"/>
            <a:ext cx="6096000" cy="3429000"/>
          </a:xfrm>
          <a:solidFill>
            <a:srgbClr val="FFFFFF"/>
          </a:solidFill>
          <a:ln/>
        </p:spPr>
      </p:sp>
      <p:sp>
        <p:nvSpPr>
          <p:cNvPr id="66564" name="Rectangle 2"/>
          <p:cNvSpPr txBox="1">
            <a:spLocks noGrp="1" noChangeArrowheads="1"/>
          </p:cNvSpPr>
          <p:nvPr>
            <p:ph type="body" idx="1"/>
          </p:nvPr>
        </p:nvSpPr>
        <p:spPr>
          <a:xfrm>
            <a:off x="685800" y="4343400"/>
            <a:ext cx="5486400" cy="4114800"/>
          </a:xfrm>
          <a:noFill/>
          <a:ln/>
        </p:spPr>
        <p:txBody>
          <a:bodyPr wrap="none" anchor="ctr"/>
          <a:lstStyle/>
          <a:p>
            <a:endParaRPr lang="it-IT"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8"/>
          <p:cNvSpPr>
            <a:spLocks noGrp="1" noChangeArrowheads="1"/>
          </p:cNvSpPr>
          <p:nvPr>
            <p:ph type="sldNum" sz="quarter"/>
          </p:nvPr>
        </p:nvSpPr>
        <p:spPr>
          <a:noFill/>
          <a:ln/>
        </p:spPr>
        <p:txBody>
          <a:bodyPr/>
          <a:lstStyle/>
          <a:p>
            <a:fld id="{82E19202-D19E-41E7-AA2D-460F0E5BB3DC}" type="slidenum">
              <a:rPr lang="en-US">
                <a:ea typeface="Microsoft YaHei" charset="-122"/>
              </a:rPr>
              <a:pPr/>
              <a:t>29</a:t>
            </a:fld>
            <a:endParaRPr lang="en-US">
              <a:ea typeface="Microsoft YaHei" charset="-122"/>
            </a:endParaRPr>
          </a:p>
        </p:txBody>
      </p:sp>
      <p:sp>
        <p:nvSpPr>
          <p:cNvPr id="67587" name="Rectangle 1"/>
          <p:cNvSpPr txBox="1">
            <a:spLocks noGrp="1" noRot="1" noChangeAspect="1" noChangeArrowheads="1" noTextEdit="1"/>
          </p:cNvSpPr>
          <p:nvPr>
            <p:ph type="sldImg"/>
          </p:nvPr>
        </p:nvSpPr>
        <p:spPr>
          <a:xfrm>
            <a:off x="381000" y="685800"/>
            <a:ext cx="6096000" cy="3429000"/>
          </a:xfrm>
          <a:solidFill>
            <a:srgbClr val="FFFFFF"/>
          </a:solidFill>
          <a:ln/>
        </p:spPr>
      </p:sp>
      <p:sp>
        <p:nvSpPr>
          <p:cNvPr id="67588" name="Rectangle 2"/>
          <p:cNvSpPr txBox="1">
            <a:spLocks noGrp="1" noChangeArrowheads="1"/>
          </p:cNvSpPr>
          <p:nvPr>
            <p:ph type="body" idx="1"/>
          </p:nvPr>
        </p:nvSpPr>
        <p:spPr>
          <a:xfrm>
            <a:off x="685800" y="4343400"/>
            <a:ext cx="5486400" cy="4114800"/>
          </a:xfrm>
          <a:noFill/>
          <a:ln/>
        </p:spPr>
        <p:txBody>
          <a:bodyPr wrap="none" anchor="ctr"/>
          <a:lstStyle/>
          <a:p>
            <a:endParaRPr lang="it-IT"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8"/>
          <p:cNvSpPr>
            <a:spLocks noGrp="1" noChangeArrowheads="1"/>
          </p:cNvSpPr>
          <p:nvPr>
            <p:ph type="sldNum" sz="quarter"/>
          </p:nvPr>
        </p:nvSpPr>
        <p:spPr>
          <a:noFill/>
          <a:ln/>
        </p:spPr>
        <p:txBody>
          <a:bodyPr/>
          <a:lstStyle/>
          <a:p>
            <a:fld id="{4917DAD3-AC45-491D-BD26-4117FF7C415F}" type="slidenum">
              <a:rPr lang="en-US">
                <a:ea typeface="Microsoft YaHei" charset="-122"/>
              </a:rPr>
              <a:pPr/>
              <a:t>30</a:t>
            </a:fld>
            <a:endParaRPr lang="en-US">
              <a:ea typeface="Microsoft YaHei" charset="-122"/>
            </a:endParaRPr>
          </a:p>
        </p:txBody>
      </p:sp>
      <p:sp>
        <p:nvSpPr>
          <p:cNvPr id="68611" name="Rectangle 1"/>
          <p:cNvSpPr txBox="1">
            <a:spLocks noGrp="1" noRot="1" noChangeAspect="1" noChangeArrowheads="1" noTextEdit="1"/>
          </p:cNvSpPr>
          <p:nvPr>
            <p:ph type="sldImg"/>
          </p:nvPr>
        </p:nvSpPr>
        <p:spPr>
          <a:xfrm>
            <a:off x="382588" y="685800"/>
            <a:ext cx="6091237" cy="3427413"/>
          </a:xfrm>
          <a:solidFill>
            <a:srgbClr val="FFFFFF"/>
          </a:solidFill>
          <a:ln/>
        </p:spPr>
      </p:sp>
      <p:sp>
        <p:nvSpPr>
          <p:cNvPr id="68612" name="Rectangle 2"/>
          <p:cNvSpPr txBox="1">
            <a:spLocks noGrp="1" noChangeArrowheads="1"/>
          </p:cNvSpPr>
          <p:nvPr>
            <p:ph type="body" idx="1"/>
          </p:nvPr>
        </p:nvSpPr>
        <p:spPr>
          <a:xfrm>
            <a:off x="685800" y="4343400"/>
            <a:ext cx="5484813" cy="4113213"/>
          </a:xfrm>
          <a:noFill/>
          <a:ln/>
        </p:spPr>
        <p:txBody>
          <a:bodyPr wrap="none" anchor="ctr"/>
          <a:lstStyle/>
          <a:p>
            <a:endParaRPr lang="it-IT"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8"/>
          <p:cNvSpPr>
            <a:spLocks noGrp="1" noChangeArrowheads="1"/>
          </p:cNvSpPr>
          <p:nvPr>
            <p:ph type="sldNum" sz="quarter"/>
          </p:nvPr>
        </p:nvSpPr>
        <p:spPr>
          <a:noFill/>
          <a:ln/>
        </p:spPr>
        <p:txBody>
          <a:bodyPr/>
          <a:lstStyle/>
          <a:p>
            <a:fld id="{4917DAD3-AC45-491D-BD26-4117FF7C415F}" type="slidenum">
              <a:rPr lang="en-US">
                <a:ea typeface="Microsoft YaHei" charset="-122"/>
              </a:rPr>
              <a:pPr/>
              <a:t>31</a:t>
            </a:fld>
            <a:endParaRPr lang="en-US">
              <a:ea typeface="Microsoft YaHei" charset="-122"/>
            </a:endParaRPr>
          </a:p>
        </p:txBody>
      </p:sp>
      <p:sp>
        <p:nvSpPr>
          <p:cNvPr id="68611" name="Rectangle 1"/>
          <p:cNvSpPr txBox="1">
            <a:spLocks noGrp="1" noRot="1" noChangeAspect="1" noChangeArrowheads="1" noTextEdit="1"/>
          </p:cNvSpPr>
          <p:nvPr>
            <p:ph type="sldImg"/>
          </p:nvPr>
        </p:nvSpPr>
        <p:spPr>
          <a:xfrm>
            <a:off x="382588" y="685800"/>
            <a:ext cx="6091237" cy="3427413"/>
          </a:xfrm>
          <a:solidFill>
            <a:srgbClr val="FFFFFF"/>
          </a:solidFill>
          <a:ln/>
        </p:spPr>
      </p:sp>
      <p:sp>
        <p:nvSpPr>
          <p:cNvPr id="68612" name="Rectangle 2"/>
          <p:cNvSpPr txBox="1">
            <a:spLocks noGrp="1" noChangeArrowheads="1"/>
          </p:cNvSpPr>
          <p:nvPr>
            <p:ph type="body" idx="1"/>
          </p:nvPr>
        </p:nvSpPr>
        <p:spPr>
          <a:xfrm>
            <a:off x="685800" y="4343400"/>
            <a:ext cx="5484813" cy="4113213"/>
          </a:xfrm>
          <a:noFill/>
          <a:ln/>
        </p:spPr>
        <p:txBody>
          <a:bodyPr wrap="none" anchor="ctr"/>
          <a:lstStyle/>
          <a:p>
            <a:endParaRPr lang="it-IT"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8796F01-7154-41E0-B48B-A6921757531A}" type="slidenum">
              <a:rPr lang="it-IT" smtClean="0"/>
              <a:pPr/>
              <a:t>32</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8796F01-7154-41E0-B48B-A6921757531A}" type="slidenum">
              <a:rPr lang="it-IT" smtClean="0"/>
              <a:pPr/>
              <a:t>2</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8796F01-7154-41E0-B48B-A6921757531A}" type="slidenum">
              <a:rPr lang="it-IT" smtClean="0"/>
              <a:pPr/>
              <a:t>3</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8796F01-7154-41E0-B48B-A6921757531A}" type="slidenum">
              <a:rPr lang="it-IT" smtClean="0"/>
              <a:pPr/>
              <a:t>4</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8796F01-7154-41E0-B48B-A6921757531A}" type="slidenum">
              <a:rPr lang="it-IT" smtClean="0"/>
              <a:pPr/>
              <a:t>5</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8796F01-7154-41E0-B48B-A6921757531A}" type="slidenum">
              <a:rPr lang="it-IT" smtClean="0"/>
              <a:pPr/>
              <a:t>7</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8796F01-7154-41E0-B48B-A6921757531A}" type="slidenum">
              <a:rPr lang="it-IT" smtClean="0"/>
              <a:pPr/>
              <a:t>9</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8796F01-7154-41E0-B48B-A6921757531A}" type="slidenum">
              <a:rPr lang="it-IT" smtClean="0"/>
              <a:pPr/>
              <a:t>12</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8796F01-7154-41E0-B48B-A6921757531A}" type="slidenum">
              <a:rPr lang="it-IT" smtClean="0"/>
              <a:pPr/>
              <a:t>14</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it-IT" smtClean="0"/>
              <a:t>Fare clic per modificare lo stile del titolo</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it-IT" smtClean="0"/>
              <a:t>Fare clic per modificare lo stile del sottotitolo dello schema</a:t>
            </a:r>
            <a:endParaRPr/>
          </a:p>
        </p:txBody>
      </p:sp>
    </p:spTree>
    <p:extLst>
      <p:ext uri="{BB962C8B-B14F-4D97-AF65-F5344CB8AC3E}">
        <p14:creationId xmlns=""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10"/>
          </p:nvPr>
        </p:nvSpPr>
        <p:spPr/>
        <p:txBody>
          <a:bodyPr/>
          <a:lstStyle/>
          <a:p>
            <a:fld id="{7AECB6C2-1084-4AED-A74A-DF028B0094EA}" type="datetimeFigureOut">
              <a:rPr/>
              <a:pPr/>
              <a:t>10/14/2011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pPr/>
              <a:t>‹N›</a:t>
            </a:fld>
            <a:endParaRPr/>
          </a:p>
        </p:txBody>
      </p:sp>
    </p:spTree>
    <p:extLst>
      <p:ext uri="{BB962C8B-B14F-4D97-AF65-F5344CB8AC3E}">
        <p14:creationId xmlns="" xmlns:p14="http://schemas.microsoft.com/office/powerpoint/2010/main" val="101043471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it-IT" smtClean="0"/>
              <a:t>Fare clic per modificare lo stile del titolo</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10"/>
          </p:nvPr>
        </p:nvSpPr>
        <p:spPr/>
        <p:txBody>
          <a:bodyPr/>
          <a:lstStyle/>
          <a:p>
            <a:fld id="{7AECB6C2-1084-4AED-A74A-DF028B0094EA}" type="datetimeFigureOut">
              <a:rPr/>
              <a:pPr/>
              <a:t>10/14/2011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pPr/>
              <a:t>‹N›</a:t>
            </a:fld>
            <a:endParaRPr/>
          </a:p>
        </p:txBody>
      </p:sp>
    </p:spTree>
    <p:extLst>
      <p:ext uri="{BB962C8B-B14F-4D97-AF65-F5344CB8AC3E}">
        <p14:creationId xmlns="" xmlns:p14="http://schemas.microsoft.com/office/powerpoint/2010/main" val="365071533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1117600" y="76200"/>
            <a:ext cx="10153650" cy="1393825"/>
          </a:xfrm>
        </p:spPr>
        <p:txBody>
          <a:bodyPr/>
          <a:lstStyle/>
          <a:p>
            <a:r>
              <a:rPr lang="it-IT" smtClean="0"/>
              <a:t>Fare clic per modificare lo stile del titolo</a:t>
            </a:r>
            <a:endParaRPr lang="it-IT"/>
          </a:p>
        </p:txBody>
      </p:sp>
      <p:sp>
        <p:nvSpPr>
          <p:cNvPr id="3" name="Rectangle 4"/>
          <p:cNvSpPr>
            <a:spLocks noGrp="1" noChangeArrowheads="1"/>
          </p:cNvSpPr>
          <p:nvPr>
            <p:ph type="dt" idx="10"/>
          </p:nvPr>
        </p:nvSpPr>
        <p:spPr>
          <a:ln/>
        </p:spPr>
        <p:txBody>
          <a:bodyPr/>
          <a:lstStyle>
            <a:lvl1pPr>
              <a:defRPr/>
            </a:lvl1pPr>
          </a:lstStyle>
          <a:p>
            <a:pPr>
              <a:defRPr/>
            </a:pPr>
            <a:endParaRPr lang="en-US"/>
          </a:p>
        </p:txBody>
      </p:sp>
      <p:sp>
        <p:nvSpPr>
          <p:cNvPr id="4" name="Rectangle 6"/>
          <p:cNvSpPr>
            <a:spLocks noGrp="1" noChangeArrowheads="1"/>
          </p:cNvSpPr>
          <p:nvPr>
            <p:ph type="sldNum" idx="11"/>
          </p:nvPr>
        </p:nvSpPr>
        <p:spPr>
          <a:ln/>
        </p:spPr>
        <p:txBody>
          <a:bodyPr/>
          <a:lstStyle>
            <a:lvl1pPr>
              <a:defRPr/>
            </a:lvl1pPr>
          </a:lstStyle>
          <a:p>
            <a:pPr>
              <a:defRPr/>
            </a:pPr>
            <a:fld id="{86544390-E0A1-47AB-92D5-C185B1BC6049}" type="slidenum">
              <a:rPr lang="en-US"/>
              <a:pPr>
                <a:defRPr/>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10"/>
          </p:nvPr>
        </p:nvSpPr>
        <p:spPr/>
        <p:txBody>
          <a:bodyPr/>
          <a:lstStyle/>
          <a:p>
            <a:fld id="{8B5A30F4-0B4E-4E4B-BC36-C30CD13F4E17}" type="datetimeFigureOut">
              <a:rPr/>
              <a:pPr/>
              <a:t>11/21/2011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pPr/>
              <a:t>‹N›</a:t>
            </a:fld>
            <a:endParaRPr/>
          </a:p>
        </p:txBody>
      </p:sp>
    </p:spTree>
    <p:extLst>
      <p:ext uri="{BB962C8B-B14F-4D97-AF65-F5344CB8AC3E}">
        <p14:creationId xmlns="" xmlns:p14="http://schemas.microsoft.com/office/powerpoint/2010/main" val="156352416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it-IT" smtClean="0"/>
              <a:t>Fare clic per modificare lo stile del titolo</a:t>
            </a:r>
            <a:endParaRPr/>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it-IT" smtClean="0"/>
              <a:t>Fare clic per modificare stili del testo dello schema</a:t>
            </a:r>
          </a:p>
        </p:txBody>
      </p:sp>
    </p:spTree>
    <p:extLst>
      <p:ext uri="{BB962C8B-B14F-4D97-AF65-F5344CB8AC3E}">
        <p14:creationId xmlns=""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5" name="Date Placeholder 4"/>
          <p:cNvSpPr>
            <a:spLocks noGrp="1"/>
          </p:cNvSpPr>
          <p:nvPr>
            <p:ph type="dt" sz="half" idx="10"/>
          </p:nvPr>
        </p:nvSpPr>
        <p:spPr/>
        <p:txBody>
          <a:bodyPr/>
          <a:lstStyle/>
          <a:p>
            <a:fld id="{2DD204D1-F9BD-4643-8480-6EA41EB484F1}" type="datetimeFigureOut">
              <a:rPr/>
              <a:pPr/>
              <a:t>7/26/2011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pPr/>
              <a:t>‹N›</a:t>
            </a:fld>
            <a:endParaRPr/>
          </a:p>
        </p:txBody>
      </p:sp>
    </p:spTree>
    <p:extLst>
      <p:ext uri="{BB962C8B-B14F-4D97-AF65-F5344CB8AC3E}">
        <p14:creationId xmlns="" xmlns:p14="http://schemas.microsoft.com/office/powerpoint/2010/main" val="348933913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it-IT" smtClean="0"/>
              <a:t>Fare clic per modificare stili del testo dello schema</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7" name="Date Placeholder 6"/>
          <p:cNvSpPr>
            <a:spLocks noGrp="1"/>
          </p:cNvSpPr>
          <p:nvPr>
            <p:ph type="dt" sz="half" idx="10"/>
          </p:nvPr>
        </p:nvSpPr>
        <p:spPr/>
        <p:txBody>
          <a:bodyPr/>
          <a:lstStyle/>
          <a:p>
            <a:fld id="{2DD204D1-F9BD-4643-8480-6EA41EB484F1}" type="datetimeFigureOut">
              <a:rPr/>
              <a:pPr/>
              <a:t>7/26/2011</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pPr/>
              <a:t>‹N›</a:t>
            </a:fld>
            <a:endParaRPr/>
          </a:p>
        </p:txBody>
      </p:sp>
    </p:spTree>
    <p:extLst>
      <p:ext uri="{BB962C8B-B14F-4D97-AF65-F5344CB8AC3E}">
        <p14:creationId xmlns="" xmlns:p14="http://schemas.microsoft.com/office/powerpoint/2010/main" val="35528301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a:p>
        </p:txBody>
      </p:sp>
      <p:sp>
        <p:nvSpPr>
          <p:cNvPr id="3" name="Date Placeholder 2"/>
          <p:cNvSpPr>
            <a:spLocks noGrp="1"/>
          </p:cNvSpPr>
          <p:nvPr>
            <p:ph type="dt" sz="half" idx="10"/>
          </p:nvPr>
        </p:nvSpPr>
        <p:spPr/>
        <p:txBody>
          <a:bodyPr/>
          <a:lstStyle/>
          <a:p>
            <a:fld id="{2DD204D1-F9BD-4643-8480-6EA41EB484F1}" type="datetimeFigureOut">
              <a:rPr/>
              <a:pPr/>
              <a:t>7/26/2011</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pPr/>
              <a:t>‹N›</a:t>
            </a:fld>
            <a:endParaRPr/>
          </a:p>
        </p:txBody>
      </p:sp>
    </p:spTree>
    <p:extLst>
      <p:ext uri="{BB962C8B-B14F-4D97-AF65-F5344CB8AC3E}">
        <p14:creationId xmlns="" xmlns:p14="http://schemas.microsoft.com/office/powerpoint/2010/main" val="351676386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a:pPr/>
              <a:t>7/26/2011</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pPr/>
              <a:t>‹N›</a:t>
            </a:fld>
            <a:endParaRPr/>
          </a:p>
        </p:txBody>
      </p:sp>
    </p:spTree>
    <p:extLst>
      <p:ext uri="{BB962C8B-B14F-4D97-AF65-F5344CB8AC3E}">
        <p14:creationId xmlns="" xmlns:p14="http://schemas.microsoft.com/office/powerpoint/2010/main" val="206873185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it-IT" smtClean="0"/>
              <a:t>Fare clic per modificare lo stile del titolo</a:t>
            </a:r>
            <a:endParaRP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126BF754-515F-40B9-8D24-D54D5825B3D0}" type="datetimeFigureOut">
              <a:rPr/>
              <a:pPr/>
              <a:t>10/14/2011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pPr/>
              <a:t>‹N›</a:t>
            </a:fld>
            <a:endParaRPr/>
          </a:p>
        </p:txBody>
      </p:sp>
    </p:spTree>
    <p:extLst>
      <p:ext uri="{BB962C8B-B14F-4D97-AF65-F5344CB8AC3E}">
        <p14:creationId xmlns="" xmlns:p14="http://schemas.microsoft.com/office/powerpoint/2010/main" val="196807203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it-IT" smtClean="0"/>
              <a:t>Fare clic per modificare lo stile del titolo</a:t>
            </a:r>
            <a:endParaRPr/>
          </a:p>
        </p:txBody>
      </p:sp>
      <p:sp>
        <p:nvSpPr>
          <p:cNvPr id="3" name="Picture Placeholder 2"/>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it-IT" smtClean="0"/>
              <a:t>Fare clic sull'icona per inserire un'immagine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126BF754-515F-40B9-8D24-D54D5825B3D0}" type="datetimeFigureOut">
              <a:rPr/>
              <a:pPr/>
              <a:t>10/14/2011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pPr/>
              <a:t>‹N›</a:t>
            </a:fld>
            <a:endParaRPr/>
          </a:p>
        </p:txBody>
      </p:sp>
    </p:spTree>
    <p:extLst>
      <p:ext uri="{BB962C8B-B14F-4D97-AF65-F5344CB8AC3E}">
        <p14:creationId xmlns="" xmlns:p14="http://schemas.microsoft.com/office/powerpoint/2010/main" val="122133746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it-IT" smtClean="0"/>
              <a:t>Fare clic per modificare lo stile del titolo</a:t>
            </a:r>
            <a:endParaRPr/>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lumOff val="50000"/>
                  </a:schemeClr>
                </a:solidFill>
              </a:defRPr>
            </a:lvl1pPr>
          </a:lstStyle>
          <a:p>
            <a:fld id="{2DD204D1-F9BD-4643-8480-6EA41EB484F1}" type="datetimeFigureOut">
              <a:rPr/>
              <a:pPr/>
              <a:t>10/14/2011</a:t>
            </a:fld>
            <a:endParaRPr/>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lumOff val="50000"/>
                  </a:schemeClr>
                </a:solidFill>
              </a:defRPr>
            </a:lvl1pPr>
          </a:lstStyle>
          <a:p>
            <a:endParaRPr/>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lumOff val="50000"/>
                  </a:schemeClr>
                </a:solidFill>
              </a:defRPr>
            </a:lvl1pPr>
          </a:lstStyle>
          <a:p>
            <a:fld id="{EB37DED6-D4C7-42EE-AB49-D2E39E64FDE4}" type="slidenum">
              <a:rPr/>
              <a:pPr/>
              <a:t>‹N›</a:t>
            </a:fld>
            <a:endParaRPr/>
          </a:p>
        </p:txBody>
      </p:sp>
    </p:spTree>
    <p:extLst>
      <p:ext uri="{BB962C8B-B14F-4D97-AF65-F5344CB8AC3E}">
        <p14:creationId xmlns=""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 id="2147483680" r:id="rId12"/>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4.gif"/><Relationship Id="rId7" Type="http://schemas.openxmlformats.org/officeDocument/2006/relationships/image" Target="../media/image8.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gif"/><Relationship Id="rId5" Type="http://schemas.openxmlformats.org/officeDocument/2006/relationships/image" Target="../media/image6.jpeg"/><Relationship Id="rId4" Type="http://schemas.openxmlformats.org/officeDocument/2006/relationships/image" Target="../media/image5.gif"/><Relationship Id="rId9" Type="http://schemas.openxmlformats.org/officeDocument/2006/relationships/image" Target="../media/image10.gif"/></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gi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17" Type="http://schemas.microsoft.com/office/2007/relationships/diagramDrawing" Target="../diagrams/drawing5.xml"/><Relationship Id="rId2" Type="http://schemas.openxmlformats.org/officeDocument/2006/relationships/image" Target="../media/image26.jpeg"/><Relationship Id="rId16" Type="http://schemas.openxmlformats.org/officeDocument/2006/relationships/diagramColors" Target="../diagrams/colors5.xml"/><Relationship Id="rId1" Type="http://schemas.openxmlformats.org/officeDocument/2006/relationships/slideLayout" Target="../slideLayouts/slideLayout6.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diagramQuickStyle" Target="../diagrams/quickStyle5.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7.jpeg"/><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29.jpeg"/></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diagramLayout" Target="../diagrams/layout7.xml"/><Relationship Id="rId7" Type="http://schemas.openxmlformats.org/officeDocument/2006/relationships/image" Target="../media/image31.jpeg"/><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34.jpeg"/><Relationship Id="rId7" Type="http://schemas.openxmlformats.org/officeDocument/2006/relationships/diagramColors" Target="../diagrams/colors8.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7.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37.gif"/><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descr="Gif Animate Bandiere (140).GIF"/>
          <p:cNvPicPr>
            <a:picLocks noChangeAspect="1"/>
          </p:cNvPicPr>
          <p:nvPr/>
        </p:nvPicPr>
        <p:blipFill>
          <a:blip r:embed="rId3" cstate="print"/>
          <a:stretch>
            <a:fillRect/>
          </a:stretch>
        </p:blipFill>
        <p:spPr>
          <a:xfrm>
            <a:off x="-242292" y="0"/>
            <a:ext cx="12431117" cy="6858000"/>
          </a:xfrm>
          <a:prstGeom prst="rect">
            <a:avLst/>
          </a:prstGeom>
        </p:spPr>
      </p:pic>
      <p:pic>
        <p:nvPicPr>
          <p:cNvPr id="6" name="Immagine 5" descr="Italy_flags.gif"/>
          <p:cNvPicPr>
            <a:picLocks noChangeAspect="1"/>
          </p:cNvPicPr>
          <p:nvPr/>
        </p:nvPicPr>
        <p:blipFill>
          <a:blip r:embed="rId4" cstate="print"/>
          <a:stretch>
            <a:fillRect/>
          </a:stretch>
        </p:blipFill>
        <p:spPr>
          <a:xfrm>
            <a:off x="4294212" y="2492896"/>
            <a:ext cx="3456384" cy="2304257"/>
          </a:xfrm>
          <a:prstGeom prst="rect">
            <a:avLst/>
          </a:prstGeom>
        </p:spPr>
      </p:pic>
      <p:pic>
        <p:nvPicPr>
          <p:cNvPr id="4" name="Immagine 3" descr="download.jpg"/>
          <p:cNvPicPr>
            <a:picLocks noChangeAspect="1"/>
          </p:cNvPicPr>
          <p:nvPr/>
        </p:nvPicPr>
        <p:blipFill>
          <a:blip r:embed="rId5" cstate="print"/>
          <a:stretch>
            <a:fillRect/>
          </a:stretch>
        </p:blipFill>
        <p:spPr>
          <a:xfrm>
            <a:off x="5158308" y="0"/>
            <a:ext cx="2232248" cy="1234389"/>
          </a:xfrm>
          <a:prstGeom prst="rect">
            <a:avLst/>
          </a:prstGeom>
        </p:spPr>
      </p:pic>
      <p:pic>
        <p:nvPicPr>
          <p:cNvPr id="7" name="Immagine 6" descr="Poland_flags.gif"/>
          <p:cNvPicPr>
            <a:picLocks noChangeAspect="1"/>
          </p:cNvPicPr>
          <p:nvPr/>
        </p:nvPicPr>
        <p:blipFill>
          <a:blip r:embed="rId6" cstate="print"/>
          <a:stretch>
            <a:fillRect/>
          </a:stretch>
        </p:blipFill>
        <p:spPr>
          <a:xfrm>
            <a:off x="-242292" y="0"/>
            <a:ext cx="1413893" cy="942595"/>
          </a:xfrm>
          <a:prstGeom prst="rect">
            <a:avLst/>
          </a:prstGeom>
        </p:spPr>
      </p:pic>
      <p:pic>
        <p:nvPicPr>
          <p:cNvPr id="8" name="Immagine 7" descr="Spain_flags.gif"/>
          <p:cNvPicPr>
            <a:picLocks noChangeAspect="1"/>
          </p:cNvPicPr>
          <p:nvPr/>
        </p:nvPicPr>
        <p:blipFill>
          <a:blip r:embed="rId7" cstate="print"/>
          <a:stretch>
            <a:fillRect/>
          </a:stretch>
        </p:blipFill>
        <p:spPr>
          <a:xfrm>
            <a:off x="-242292" y="5892552"/>
            <a:ext cx="1448172" cy="965448"/>
          </a:xfrm>
          <a:prstGeom prst="rect">
            <a:avLst/>
          </a:prstGeom>
        </p:spPr>
      </p:pic>
      <p:pic>
        <p:nvPicPr>
          <p:cNvPr id="9" name="Immagine 8" descr="Turkey_flags.gif"/>
          <p:cNvPicPr>
            <a:picLocks noChangeAspect="1"/>
          </p:cNvPicPr>
          <p:nvPr/>
        </p:nvPicPr>
        <p:blipFill>
          <a:blip r:embed="rId8" cstate="print"/>
          <a:stretch>
            <a:fillRect/>
          </a:stretch>
        </p:blipFill>
        <p:spPr>
          <a:xfrm>
            <a:off x="10846940" y="0"/>
            <a:ext cx="1341885" cy="894590"/>
          </a:xfrm>
          <a:prstGeom prst="rect">
            <a:avLst/>
          </a:prstGeom>
        </p:spPr>
      </p:pic>
      <p:pic>
        <p:nvPicPr>
          <p:cNvPr id="10" name="Immagine 9" descr="Estonia_flag.gif"/>
          <p:cNvPicPr>
            <a:picLocks noChangeAspect="1"/>
          </p:cNvPicPr>
          <p:nvPr/>
        </p:nvPicPr>
        <p:blipFill>
          <a:blip r:embed="rId9" cstate="print"/>
          <a:stretch>
            <a:fillRect/>
          </a:stretch>
        </p:blipFill>
        <p:spPr>
          <a:xfrm>
            <a:off x="10596447" y="5796415"/>
            <a:ext cx="1592378" cy="1061585"/>
          </a:xfrm>
          <a:prstGeom prst="rect">
            <a:avLst/>
          </a:prstGeom>
        </p:spPr>
      </p:pic>
      <p:sp>
        <p:nvSpPr>
          <p:cNvPr id="12" name="Rettangolo 11"/>
          <p:cNvSpPr/>
          <p:nvPr/>
        </p:nvSpPr>
        <p:spPr>
          <a:xfrm>
            <a:off x="2133972" y="2132856"/>
            <a:ext cx="8129148" cy="923330"/>
          </a:xfrm>
          <a:prstGeom prst="rect">
            <a:avLst/>
          </a:prstGeom>
          <a:noFill/>
        </p:spPr>
        <p:txBody>
          <a:bodyPr wrap="none" lIns="91440" tIns="45720" rIns="91440" bIns="45720">
            <a:spAutoFit/>
            <a:scene3d>
              <a:camera prst="perspectiveContrastingRightFacing"/>
              <a:lightRig rig="threePt" dir="t"/>
            </a:scene3d>
          </a:bodyPr>
          <a:lstStyle/>
          <a:p>
            <a:pPr algn="ctr"/>
            <a:r>
              <a:rPr lang="it-IT" sz="5400" b="1" i="0" cap="none" spc="0" baseline="0" dirty="0" err="1"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Lucida Calligraphy" pitchFamily="66" charset="0"/>
              </a:rPr>
              <a:t>Comenius</a:t>
            </a:r>
            <a:r>
              <a:rPr lang="it-IT" sz="5400" b="1" i="0" cap="none" spc="0" baseline="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Lucida Calligraphy" pitchFamily="66" charset="0"/>
              </a:rPr>
              <a:t> </a:t>
            </a:r>
            <a:r>
              <a:rPr lang="it-IT" sz="5400" b="1" i="0" cap="none" spc="0" baseline="0" dirty="0" err="1"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Lucida Calligraphy" pitchFamily="66" charset="0"/>
              </a:rPr>
              <a:t>group</a:t>
            </a:r>
            <a:r>
              <a:rPr lang="it-IT" sz="5400" b="1" i="0" cap="none" spc="0" baseline="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Lucida Calligraphy" pitchFamily="66" charset="0"/>
              </a:rPr>
              <a:t> Italy</a:t>
            </a:r>
            <a:endParaRPr lang="it-IT" sz="5400" b="1" cap="none" spc="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
        <p:nvSpPr>
          <p:cNvPr id="14" name="Sottotitolo 13"/>
          <p:cNvSpPr>
            <a:spLocks noGrp="1"/>
          </p:cNvSpPr>
          <p:nvPr>
            <p:ph type="subTitle" idx="1"/>
          </p:nvPr>
        </p:nvSpPr>
        <p:spPr>
          <a:xfrm>
            <a:off x="2998068" y="5013176"/>
            <a:ext cx="7008574" cy="1244600"/>
          </a:xfrm>
        </p:spPr>
        <p:txBody>
          <a:bodyPr>
            <a:normAutofit/>
          </a:bodyPr>
          <a:lstStyle/>
          <a:p>
            <a:pPr algn="ctr"/>
            <a:r>
              <a:rPr lang="it-IT" sz="6000" dirty="0" smtClean="0">
                <a:solidFill>
                  <a:srgbClr val="FF0000"/>
                </a:solidFill>
              </a:rPr>
              <a:t>PRESENTS</a:t>
            </a:r>
            <a:endParaRPr lang="it-IT" sz="6000" dirty="0">
              <a:solidFill>
                <a:srgbClr val="FF0000"/>
              </a:solidFill>
            </a:endParaRPr>
          </a:p>
        </p:txBody>
      </p:sp>
    </p:spTree>
    <p:extLst>
      <p:ext uri="{BB962C8B-B14F-4D97-AF65-F5344CB8AC3E}">
        <p14:creationId xmlns="" xmlns:p14="http://schemas.microsoft.com/office/powerpoint/2010/main" val="365034032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 calcmode="lin" valueType="num">
                                      <p:cBhvr>
                                        <p:cTn id="9" dur="500" fill="hold"/>
                                        <p:tgtEl>
                                          <p:spTgt spid="12"/>
                                        </p:tgtEl>
                                        <p:attrNameLst>
                                          <p:attrName>style.rotation</p:attrName>
                                        </p:attrNameLst>
                                      </p:cBhvr>
                                      <p:tavLst>
                                        <p:tav tm="0">
                                          <p:val>
                                            <p:fltVal val="360"/>
                                          </p:val>
                                        </p:tav>
                                        <p:tav tm="100000">
                                          <p:val>
                                            <p:fltVal val="0"/>
                                          </p:val>
                                        </p:tav>
                                      </p:tavLst>
                                    </p:anim>
                                    <p:animEffect transition="in" filter="fade">
                                      <p:cBhvr>
                                        <p:cTn id="10" dur="500"/>
                                        <p:tgtEl>
                                          <p:spTgt spid="12"/>
                                        </p:tgtEl>
                                      </p:cBhvr>
                                    </p:animEffect>
                                  </p:childTnLst>
                                </p:cTn>
                              </p:par>
                              <p:par>
                                <p:cTn id="11" presetID="53"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500"/>
                            </p:stCondLst>
                            <p:childTnLst>
                              <p:par>
                                <p:cTn id="17" presetID="53"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par>
                          <p:cTn id="22" fill="hold">
                            <p:stCondLst>
                              <p:cond delay="1000"/>
                            </p:stCondLst>
                            <p:childTnLst>
                              <p:par>
                                <p:cTn id="23" presetID="53"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par>
                          <p:cTn id="28" fill="hold">
                            <p:stCondLst>
                              <p:cond delay="1500"/>
                            </p:stCondLst>
                            <p:childTnLst>
                              <p:par>
                                <p:cTn id="29" presetID="53"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childTnLst>
                          </p:cTn>
                        </p:par>
                        <p:par>
                          <p:cTn id="34" fill="hold">
                            <p:stCondLst>
                              <p:cond delay="2000"/>
                            </p:stCondLst>
                            <p:childTnLst>
                              <p:par>
                                <p:cTn id="35" presetID="53" presetClass="entr" presetSubtype="0"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par>
                          <p:cTn id="40" fill="hold">
                            <p:stCondLst>
                              <p:cond delay="2500"/>
                            </p:stCondLst>
                            <p:childTnLst>
                              <p:par>
                                <p:cTn id="41" presetID="23" presetClass="entr" presetSubtype="16"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4">
                                            <p:txEl>
                                              <p:pRg st="0" end="0"/>
                                            </p:txEl>
                                          </p:spTgt>
                                        </p:tgtEl>
                                        <p:attrNameLst>
                                          <p:attrName>style.visibility</p:attrName>
                                        </p:attrNameLst>
                                      </p:cBhvr>
                                      <p:to>
                                        <p:strVal val="visible"/>
                                      </p:to>
                                    </p:set>
                                    <p:animEffect transition="in" filter="fade">
                                      <p:cBhvr>
                                        <p:cTn id="49" dur="1000"/>
                                        <p:tgtEl>
                                          <p:spTgt spid="14">
                                            <p:txEl>
                                              <p:pRg st="0" end="0"/>
                                            </p:txEl>
                                          </p:spTgt>
                                        </p:tgtEl>
                                      </p:cBhvr>
                                    </p:animEffect>
                                    <p:anim calcmode="lin" valueType="num">
                                      <p:cBhvr>
                                        <p:cTn id="50"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a 4"/>
          <p:cNvGraphicFramePr/>
          <p:nvPr/>
        </p:nvGraphicFramePr>
        <p:xfrm>
          <a:off x="5411241" y="1714488"/>
          <a:ext cx="6515820" cy="41373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6865" name="Rectangle 1"/>
          <p:cNvSpPr>
            <a:spLocks noChangeArrowheads="1"/>
          </p:cNvSpPr>
          <p:nvPr/>
        </p:nvSpPr>
        <p:spPr bwMode="auto">
          <a:xfrm>
            <a:off x="665124" y="2454508"/>
            <a:ext cx="4853224"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1" u="none" strike="noStrike" cap="none" normalizeH="0" baseline="0" dirty="0" smtClean="0">
                <a:ln>
                  <a:noFill/>
                </a:ln>
                <a:solidFill>
                  <a:schemeClr val="tx1"/>
                </a:solidFill>
                <a:effectLst>
                  <a:glow rad="63500">
                    <a:schemeClr val="accent2">
                      <a:satMod val="175000"/>
                      <a:alpha val="40000"/>
                    </a:schemeClr>
                  </a:glow>
                </a:effectLst>
                <a:latin typeface="+mj-lt"/>
                <a:ea typeface="Arial Unicode MS" pitchFamily="34" charset="-128"/>
                <a:cs typeface="Arial Unicode MS" pitchFamily="34" charset="-128"/>
              </a:rPr>
              <a:t>…Each school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1" u="none" strike="noStrike" cap="none" normalizeH="0" baseline="0" dirty="0" smtClean="0">
                <a:ln>
                  <a:noFill/>
                </a:ln>
                <a:solidFill>
                  <a:schemeClr val="tx1"/>
                </a:solidFill>
                <a:effectLst>
                  <a:glow rad="63500">
                    <a:schemeClr val="accent2">
                      <a:satMod val="175000"/>
                      <a:alpha val="40000"/>
                    </a:schemeClr>
                  </a:glow>
                </a:effectLst>
                <a:latin typeface="+mj-lt"/>
                <a:ea typeface="Arial Unicode MS" pitchFamily="34" charset="-128"/>
                <a:cs typeface="Arial Unicode MS" pitchFamily="34" charset="-128"/>
              </a:rPr>
              <a:t> can elaborate its own</a:t>
            </a:r>
            <a:r>
              <a:rPr kumimoji="0" lang="en-US" sz="3600" b="0" i="1" u="none" strike="noStrike" cap="none" normalizeH="0" dirty="0" smtClean="0">
                <a:ln>
                  <a:noFill/>
                </a:ln>
                <a:solidFill>
                  <a:schemeClr val="tx1"/>
                </a:solidFill>
                <a:effectLst>
                  <a:glow rad="63500">
                    <a:schemeClr val="accent2">
                      <a:satMod val="175000"/>
                      <a:alpha val="40000"/>
                    </a:schemeClr>
                  </a:glow>
                </a:effectLst>
                <a:latin typeface="+mj-lt"/>
                <a:ea typeface="Arial Unicode MS" pitchFamily="34" charset="-128"/>
                <a:cs typeface="Arial Unicode MS" pitchFamily="34" charset="-128"/>
              </a:rPr>
              <a:t> </a:t>
            </a:r>
            <a:r>
              <a:rPr kumimoji="0" lang="en-US" sz="3600" b="0" i="1" u="none" strike="noStrike" cap="none" normalizeH="0" baseline="0" dirty="0" err="1" smtClean="0">
                <a:ln>
                  <a:noFill/>
                </a:ln>
                <a:solidFill>
                  <a:schemeClr val="tx1"/>
                </a:solidFill>
                <a:effectLst>
                  <a:glow rad="63500">
                    <a:schemeClr val="accent2">
                      <a:satMod val="175000"/>
                      <a:alpha val="40000"/>
                    </a:schemeClr>
                  </a:glow>
                </a:effectLst>
                <a:latin typeface="+mj-lt"/>
                <a:ea typeface="Arial Unicode MS" pitchFamily="34" charset="-128"/>
                <a:cs typeface="Arial Unicode MS" pitchFamily="34" charset="-128"/>
              </a:rPr>
              <a:t>programme</a:t>
            </a:r>
            <a:r>
              <a:rPr kumimoji="0" lang="en-US" sz="3600" b="0" i="1" u="none" strike="noStrike" cap="none" normalizeH="0" baseline="0" dirty="0" smtClean="0">
                <a:ln>
                  <a:noFill/>
                </a:ln>
                <a:solidFill>
                  <a:schemeClr val="tx1"/>
                </a:solidFill>
                <a:effectLst>
                  <a:glow rad="63500">
                    <a:schemeClr val="accent2">
                      <a:satMod val="175000"/>
                      <a:alpha val="40000"/>
                    </a:schemeClr>
                  </a:glow>
                </a:effectLst>
                <a:latin typeface="+mj-lt"/>
                <a:ea typeface="Arial Unicode MS" pitchFamily="34" charset="-128"/>
                <a:cs typeface="Arial Unicode MS" pitchFamily="34" charset="-128"/>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1" u="none" strike="noStrike" cap="none" normalizeH="0" baseline="0" dirty="0" smtClean="0">
                <a:ln>
                  <a:noFill/>
                </a:ln>
                <a:solidFill>
                  <a:schemeClr val="tx1"/>
                </a:solidFill>
                <a:effectLst>
                  <a:glow rad="63500">
                    <a:schemeClr val="accent2">
                      <a:satMod val="175000"/>
                      <a:alpha val="40000"/>
                    </a:schemeClr>
                  </a:glow>
                </a:effectLst>
                <a:latin typeface="+mj-lt"/>
                <a:ea typeface="Arial Unicode MS" pitchFamily="34" charset="-128"/>
                <a:cs typeface="Arial Unicode MS" pitchFamily="34" charset="-128"/>
              </a:rPr>
              <a:t>project of work and </a:t>
            </a:r>
            <a:r>
              <a:rPr lang="en-US" sz="4000" i="1" dirty="0" smtClean="0">
                <a:effectLst>
                  <a:glow rad="63500">
                    <a:schemeClr val="accent2">
                      <a:satMod val="175000"/>
                      <a:alpha val="40000"/>
                    </a:schemeClr>
                  </a:glow>
                </a:effectLst>
                <a:latin typeface="+mj-lt"/>
                <a:ea typeface="Arial Unicode MS" pitchFamily="34" charset="-128"/>
                <a:cs typeface="Arial Unicode MS" pitchFamily="34" charset="-128"/>
              </a:rPr>
              <a:t>Its own activities…</a:t>
            </a:r>
            <a:endParaRPr kumimoji="0" lang="en-US" sz="4000" b="0" i="1" u="none" strike="noStrike" cap="none" normalizeH="0" baseline="0" dirty="0" smtClean="0">
              <a:ln>
                <a:noFill/>
              </a:ln>
              <a:solidFill>
                <a:schemeClr val="tx1"/>
              </a:solidFill>
              <a:effectLst>
                <a:glow rad="63500">
                  <a:schemeClr val="accent2">
                    <a:satMod val="175000"/>
                    <a:alpha val="40000"/>
                  </a:schemeClr>
                </a:glow>
              </a:effectLst>
              <a:latin typeface="+mj-lt"/>
            </a:endParaRPr>
          </a:p>
        </p:txBody>
      </p:sp>
      <p:sp>
        <p:nvSpPr>
          <p:cNvPr id="8" name="Rettangolo 7"/>
          <p:cNvSpPr/>
          <p:nvPr/>
        </p:nvSpPr>
        <p:spPr>
          <a:xfrm>
            <a:off x="1355676" y="0"/>
            <a:ext cx="9687267"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3">
                      <a:satMod val="175000"/>
                      <a:alpha val="40000"/>
                    </a:schemeClr>
                  </a:glow>
                  <a:outerShdw blurRad="50800" dist="39000" dir="5460000" algn="tl">
                    <a:srgbClr val="000000">
                      <a:alpha val="38000"/>
                    </a:srgbClr>
                  </a:outerShdw>
                </a:effectLst>
                <a:latin typeface="+mj-lt"/>
              </a:rPr>
              <a:t>There is a close</a:t>
            </a:r>
          </a:p>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3">
                      <a:satMod val="175000"/>
                      <a:alpha val="40000"/>
                    </a:schemeClr>
                  </a:glow>
                  <a:outerShdw blurRad="50800" dist="39000" dir="5460000" algn="tl">
                    <a:srgbClr val="000000">
                      <a:alpha val="38000"/>
                    </a:srgbClr>
                  </a:outerShdw>
                </a:effectLst>
                <a:latin typeface="+mj-lt"/>
              </a:rPr>
              <a:t> collaboration between … </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3">
                    <a:satMod val="175000"/>
                    <a:alpha val="40000"/>
                  </a:schemeClr>
                </a:glow>
                <a:outerShdw blurRad="50800" dist="39000" dir="5460000" algn="tl">
                  <a:srgbClr val="000000">
                    <a:alpha val="38000"/>
                  </a:srgbClr>
                </a:outerShdw>
              </a:effectLst>
            </a:endParaRPr>
          </a:p>
        </p:txBody>
      </p:sp>
    </p:spTree>
    <p:extLst>
      <p:ext uri="{BB962C8B-B14F-4D97-AF65-F5344CB8AC3E}">
        <p14:creationId xmlns="" xmlns:p14="http://schemas.microsoft.com/office/powerpoint/2010/main" val="165394355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style.rotation</p:attrName>
                                        </p:attrNameLst>
                                      </p:cBhvr>
                                      <p:tavLst>
                                        <p:tav tm="0">
                                          <p:val>
                                            <p:fltVal val="720"/>
                                          </p:val>
                                        </p:tav>
                                        <p:tav tm="100000">
                                          <p:val>
                                            <p:fltVal val="0"/>
                                          </p:val>
                                        </p:tav>
                                      </p:tavLst>
                                    </p:anim>
                                    <p:anim calcmode="lin" valueType="num">
                                      <p:cBhvr>
                                        <p:cTn id="14" dur="2000" fill="hold"/>
                                        <p:tgtEl>
                                          <p:spTgt spid="5"/>
                                        </p:tgtEl>
                                        <p:attrNameLst>
                                          <p:attrName>ppt_h</p:attrName>
                                        </p:attrNameLst>
                                      </p:cBhvr>
                                      <p:tavLst>
                                        <p:tav tm="0">
                                          <p:val>
                                            <p:fltVal val="0"/>
                                          </p:val>
                                        </p:tav>
                                        <p:tav tm="100000">
                                          <p:val>
                                            <p:strVal val="#ppt_h"/>
                                          </p:val>
                                        </p:tav>
                                      </p:tavLst>
                                    </p:anim>
                                    <p:anim calcmode="lin" valueType="num">
                                      <p:cBhvr>
                                        <p:cTn id="15"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6" fill="hold">
                      <p:stCondLst>
                        <p:cond delay="indefinite"/>
                      </p:stCondLst>
                      <p:childTnLst>
                        <p:par>
                          <p:cTn id="17" fill="hold">
                            <p:stCondLst>
                              <p:cond delay="0"/>
                            </p:stCondLst>
                            <p:childTnLst>
                              <p:par>
                                <p:cTn id="18" presetID="30" presetClass="entr" presetSubtype="0" fill="hold" grpId="0" nodeType="clickEffect">
                                  <p:stCondLst>
                                    <p:cond delay="0"/>
                                  </p:stCondLst>
                                  <p:childTnLst>
                                    <p:set>
                                      <p:cBhvr>
                                        <p:cTn id="19" dur="1" fill="hold">
                                          <p:stCondLst>
                                            <p:cond delay="0"/>
                                          </p:stCondLst>
                                        </p:cTn>
                                        <p:tgtEl>
                                          <p:spTgt spid="36865"/>
                                        </p:tgtEl>
                                        <p:attrNameLst>
                                          <p:attrName>style.visibility</p:attrName>
                                        </p:attrNameLst>
                                      </p:cBhvr>
                                      <p:to>
                                        <p:strVal val="visible"/>
                                      </p:to>
                                    </p:set>
                                    <p:animEffect transition="in" filter="fade">
                                      <p:cBhvr>
                                        <p:cTn id="20" dur="800" decel="100000"/>
                                        <p:tgtEl>
                                          <p:spTgt spid="36865"/>
                                        </p:tgtEl>
                                      </p:cBhvr>
                                    </p:animEffect>
                                    <p:anim calcmode="lin" valueType="num">
                                      <p:cBhvr>
                                        <p:cTn id="21" dur="800" decel="100000" fill="hold"/>
                                        <p:tgtEl>
                                          <p:spTgt spid="36865"/>
                                        </p:tgtEl>
                                        <p:attrNameLst>
                                          <p:attrName>style.rotation</p:attrName>
                                        </p:attrNameLst>
                                      </p:cBhvr>
                                      <p:tavLst>
                                        <p:tav tm="0">
                                          <p:val>
                                            <p:fltVal val="-90"/>
                                          </p:val>
                                        </p:tav>
                                        <p:tav tm="100000">
                                          <p:val>
                                            <p:fltVal val="0"/>
                                          </p:val>
                                        </p:tav>
                                      </p:tavLst>
                                    </p:anim>
                                    <p:anim calcmode="lin" valueType="num">
                                      <p:cBhvr>
                                        <p:cTn id="22" dur="800" decel="100000" fill="hold"/>
                                        <p:tgtEl>
                                          <p:spTgt spid="36865"/>
                                        </p:tgtEl>
                                        <p:attrNameLst>
                                          <p:attrName>ppt_x</p:attrName>
                                        </p:attrNameLst>
                                      </p:cBhvr>
                                      <p:tavLst>
                                        <p:tav tm="0">
                                          <p:val>
                                            <p:strVal val="#ppt_x+0.4"/>
                                          </p:val>
                                        </p:tav>
                                        <p:tav tm="100000">
                                          <p:val>
                                            <p:strVal val="#ppt_x-0.05"/>
                                          </p:val>
                                        </p:tav>
                                      </p:tavLst>
                                    </p:anim>
                                    <p:anim calcmode="lin" valueType="num">
                                      <p:cBhvr>
                                        <p:cTn id="23" dur="800" decel="100000" fill="hold"/>
                                        <p:tgtEl>
                                          <p:spTgt spid="36865"/>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36865"/>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3686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36865"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rot="21130323">
            <a:off x="1236628" y="3000372"/>
            <a:ext cx="1313180" cy="461665"/>
          </a:xfrm>
          <a:prstGeom prst="rect">
            <a:avLst/>
          </a:prstGeom>
        </p:spPr>
        <p:txBody>
          <a:bodyPr wrap="none">
            <a:spAutoFit/>
          </a:bodyPr>
          <a:lstStyle/>
          <a:p>
            <a:r>
              <a:rPr lang="en-GB" dirty="0" smtClean="0">
                <a:latin typeface="+mj-lt"/>
              </a:rPr>
              <a:t>Italian</a:t>
            </a:r>
            <a:endParaRPr lang="it-IT" dirty="0">
              <a:latin typeface="+mj-lt"/>
            </a:endParaRPr>
          </a:p>
        </p:txBody>
      </p:sp>
      <p:sp>
        <p:nvSpPr>
          <p:cNvPr id="5" name="Rettangolo 4"/>
          <p:cNvSpPr/>
          <p:nvPr/>
        </p:nvSpPr>
        <p:spPr>
          <a:xfrm rot="21114882">
            <a:off x="4718875" y="3198168"/>
            <a:ext cx="3360215" cy="461665"/>
          </a:xfrm>
          <a:prstGeom prst="rect">
            <a:avLst/>
          </a:prstGeom>
        </p:spPr>
        <p:txBody>
          <a:bodyPr wrap="none">
            <a:spAutoFit/>
          </a:bodyPr>
          <a:lstStyle/>
          <a:p>
            <a:r>
              <a:rPr lang="en-GB" dirty="0" smtClean="0">
                <a:latin typeface="+mj-lt"/>
              </a:rPr>
              <a:t>a foreign language </a:t>
            </a:r>
            <a:endParaRPr lang="it-IT" dirty="0">
              <a:latin typeface="+mj-lt"/>
            </a:endParaRPr>
          </a:p>
        </p:txBody>
      </p:sp>
      <p:sp>
        <p:nvSpPr>
          <p:cNvPr id="6" name="Rettangolo 5"/>
          <p:cNvSpPr/>
          <p:nvPr/>
        </p:nvSpPr>
        <p:spPr>
          <a:xfrm rot="889323">
            <a:off x="8308990" y="2714620"/>
            <a:ext cx="1229824" cy="461665"/>
          </a:xfrm>
          <a:prstGeom prst="rect">
            <a:avLst/>
          </a:prstGeom>
        </p:spPr>
        <p:txBody>
          <a:bodyPr wrap="none">
            <a:spAutoFit/>
          </a:bodyPr>
          <a:lstStyle/>
          <a:p>
            <a:r>
              <a:rPr lang="en-GB" dirty="0" smtClean="0">
                <a:latin typeface="+mj-lt"/>
              </a:rPr>
              <a:t>Maths</a:t>
            </a:r>
            <a:endParaRPr lang="it-IT" dirty="0">
              <a:latin typeface="+mj-lt"/>
            </a:endParaRPr>
          </a:p>
        </p:txBody>
      </p:sp>
      <p:sp>
        <p:nvSpPr>
          <p:cNvPr id="7" name="Rettangolo 6"/>
          <p:cNvSpPr/>
          <p:nvPr/>
        </p:nvSpPr>
        <p:spPr>
          <a:xfrm>
            <a:off x="6382444" y="4221088"/>
            <a:ext cx="1470274" cy="461665"/>
          </a:xfrm>
          <a:prstGeom prst="rect">
            <a:avLst/>
          </a:prstGeom>
        </p:spPr>
        <p:txBody>
          <a:bodyPr wrap="none">
            <a:spAutoFit/>
          </a:bodyPr>
          <a:lstStyle/>
          <a:p>
            <a:r>
              <a:rPr lang="en-GB" dirty="0" smtClean="0">
                <a:latin typeface="+mj-lt"/>
              </a:rPr>
              <a:t>Science </a:t>
            </a:r>
            <a:endParaRPr lang="it-IT" dirty="0">
              <a:latin typeface="+mj-lt"/>
            </a:endParaRPr>
          </a:p>
        </p:txBody>
      </p:sp>
      <p:sp>
        <p:nvSpPr>
          <p:cNvPr id="8" name="Rettangolo 7"/>
          <p:cNvSpPr/>
          <p:nvPr/>
        </p:nvSpPr>
        <p:spPr>
          <a:xfrm rot="868337">
            <a:off x="3951272" y="2500306"/>
            <a:ext cx="1462260" cy="461665"/>
          </a:xfrm>
          <a:prstGeom prst="rect">
            <a:avLst/>
          </a:prstGeom>
        </p:spPr>
        <p:txBody>
          <a:bodyPr wrap="none">
            <a:spAutoFit/>
          </a:bodyPr>
          <a:lstStyle/>
          <a:p>
            <a:r>
              <a:rPr lang="en-GB" dirty="0" smtClean="0">
                <a:latin typeface="+mj-lt"/>
              </a:rPr>
              <a:t>History</a:t>
            </a:r>
            <a:endParaRPr lang="it-IT" dirty="0">
              <a:latin typeface="+mj-lt"/>
            </a:endParaRPr>
          </a:p>
        </p:txBody>
      </p:sp>
      <p:sp>
        <p:nvSpPr>
          <p:cNvPr id="9" name="Rettangolo 8"/>
          <p:cNvSpPr/>
          <p:nvPr/>
        </p:nvSpPr>
        <p:spPr>
          <a:xfrm rot="21153934">
            <a:off x="9380560" y="2071678"/>
            <a:ext cx="2058577" cy="461665"/>
          </a:xfrm>
          <a:prstGeom prst="rect">
            <a:avLst/>
          </a:prstGeom>
        </p:spPr>
        <p:txBody>
          <a:bodyPr wrap="none">
            <a:spAutoFit/>
          </a:bodyPr>
          <a:lstStyle/>
          <a:p>
            <a:r>
              <a:rPr lang="en-GB" dirty="0" smtClean="0">
                <a:latin typeface="+mj-lt"/>
              </a:rPr>
              <a:t> Geography</a:t>
            </a:r>
            <a:endParaRPr lang="it-IT" dirty="0">
              <a:latin typeface="+mj-lt"/>
            </a:endParaRPr>
          </a:p>
        </p:txBody>
      </p:sp>
      <p:sp>
        <p:nvSpPr>
          <p:cNvPr id="10" name="Rettangolo 9"/>
          <p:cNvSpPr/>
          <p:nvPr/>
        </p:nvSpPr>
        <p:spPr>
          <a:xfrm rot="20991477">
            <a:off x="665124" y="5072074"/>
            <a:ext cx="2332690" cy="830997"/>
          </a:xfrm>
          <a:prstGeom prst="rect">
            <a:avLst/>
          </a:prstGeom>
        </p:spPr>
        <p:txBody>
          <a:bodyPr wrap="none">
            <a:spAutoFit/>
          </a:bodyPr>
          <a:lstStyle/>
          <a:p>
            <a:r>
              <a:rPr lang="en-GB" dirty="0" smtClean="0">
                <a:latin typeface="+mj-lt"/>
              </a:rPr>
              <a:t>Visual image</a:t>
            </a:r>
          </a:p>
          <a:p>
            <a:r>
              <a:rPr lang="en-GB" dirty="0" smtClean="0">
                <a:latin typeface="+mj-lt"/>
              </a:rPr>
              <a:t> education </a:t>
            </a:r>
            <a:endParaRPr lang="it-IT" dirty="0">
              <a:latin typeface="+mj-lt"/>
            </a:endParaRPr>
          </a:p>
        </p:txBody>
      </p:sp>
      <p:sp>
        <p:nvSpPr>
          <p:cNvPr id="11" name="Rettangolo 10"/>
          <p:cNvSpPr/>
          <p:nvPr/>
        </p:nvSpPr>
        <p:spPr>
          <a:xfrm rot="919890">
            <a:off x="9118748" y="4005064"/>
            <a:ext cx="1646605" cy="461665"/>
          </a:xfrm>
          <a:prstGeom prst="rect">
            <a:avLst/>
          </a:prstGeom>
        </p:spPr>
        <p:txBody>
          <a:bodyPr wrap="none">
            <a:spAutoFit/>
          </a:bodyPr>
          <a:lstStyle/>
          <a:p>
            <a:r>
              <a:rPr lang="en-GB" dirty="0" smtClean="0">
                <a:latin typeface="+mj-lt"/>
              </a:rPr>
              <a:t>Religion </a:t>
            </a:r>
            <a:endParaRPr lang="it-IT" dirty="0">
              <a:latin typeface="+mj-lt"/>
            </a:endParaRPr>
          </a:p>
        </p:txBody>
      </p:sp>
      <p:sp>
        <p:nvSpPr>
          <p:cNvPr id="12" name="Rettangolo 11"/>
          <p:cNvSpPr/>
          <p:nvPr/>
        </p:nvSpPr>
        <p:spPr>
          <a:xfrm rot="20974573">
            <a:off x="7946226" y="5120600"/>
            <a:ext cx="2855269" cy="830997"/>
          </a:xfrm>
          <a:prstGeom prst="rect">
            <a:avLst/>
          </a:prstGeom>
        </p:spPr>
        <p:txBody>
          <a:bodyPr wrap="none">
            <a:spAutoFit/>
          </a:bodyPr>
          <a:lstStyle/>
          <a:p>
            <a:r>
              <a:rPr lang="en-GB" dirty="0" smtClean="0">
                <a:latin typeface="+mj-lt"/>
              </a:rPr>
              <a:t>Sound and </a:t>
            </a:r>
          </a:p>
          <a:p>
            <a:r>
              <a:rPr lang="en-GB" dirty="0" smtClean="0">
                <a:latin typeface="+mj-lt"/>
              </a:rPr>
              <a:t>music education</a:t>
            </a:r>
            <a:endParaRPr lang="it-IT" dirty="0">
              <a:latin typeface="+mj-lt"/>
            </a:endParaRPr>
          </a:p>
        </p:txBody>
      </p:sp>
      <p:sp>
        <p:nvSpPr>
          <p:cNvPr id="13" name="Rettangolo 12"/>
          <p:cNvSpPr/>
          <p:nvPr/>
        </p:nvSpPr>
        <p:spPr>
          <a:xfrm rot="820978">
            <a:off x="450810" y="4143380"/>
            <a:ext cx="3942105" cy="461665"/>
          </a:xfrm>
          <a:prstGeom prst="rect">
            <a:avLst/>
          </a:prstGeom>
        </p:spPr>
        <p:txBody>
          <a:bodyPr wrap="none">
            <a:spAutoFit/>
          </a:bodyPr>
          <a:lstStyle/>
          <a:p>
            <a:r>
              <a:rPr lang="en-GB" dirty="0" smtClean="0"/>
              <a:t>Sound and music education</a:t>
            </a:r>
            <a:endParaRPr lang="it-IT" dirty="0"/>
          </a:p>
        </p:txBody>
      </p:sp>
      <p:sp>
        <p:nvSpPr>
          <p:cNvPr id="39938" name="Rectangle 2"/>
          <p:cNvSpPr>
            <a:spLocks noChangeArrowheads="1"/>
          </p:cNvSpPr>
          <p:nvPr/>
        </p:nvSpPr>
        <p:spPr bwMode="auto">
          <a:xfrm>
            <a:off x="3790156" y="5517232"/>
            <a:ext cx="3036409"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mj-lt"/>
                <a:ea typeface="Arial Unicode MS" pitchFamily="34" charset="-128"/>
                <a:cs typeface="Arial Unicode MS" pitchFamily="34" charset="-128"/>
              </a:rPr>
              <a:t>Computer science</a:t>
            </a:r>
            <a:endParaRPr kumimoji="0" lang="en-GB" b="0" i="0" u="none" strike="noStrike" cap="none" normalizeH="0" baseline="0" dirty="0" smtClean="0">
              <a:ln>
                <a:noFill/>
              </a:ln>
              <a:solidFill>
                <a:schemeClr val="tx1"/>
              </a:solidFill>
              <a:effectLst/>
              <a:latin typeface="+mj-lt"/>
            </a:endParaRPr>
          </a:p>
        </p:txBody>
      </p:sp>
      <p:sp>
        <p:nvSpPr>
          <p:cNvPr id="14" name="Rettangolo 13"/>
          <p:cNvSpPr/>
          <p:nvPr/>
        </p:nvSpPr>
        <p:spPr>
          <a:xfrm>
            <a:off x="1807385" y="0"/>
            <a:ext cx="9036449" cy="1569660"/>
          </a:xfrm>
          <a:prstGeom prst="rect">
            <a:avLst/>
          </a:prstGeom>
          <a:noFill/>
          <a:effectLst>
            <a:glow rad="139700">
              <a:schemeClr val="accent5">
                <a:satMod val="175000"/>
                <a:alpha val="40000"/>
              </a:schemeClr>
            </a:glow>
          </a:effectLst>
        </p:spPr>
        <p:txBody>
          <a:bodyPr wrap="none" lIns="91440" tIns="45720" rIns="91440" bIns="45720">
            <a:spAutoFit/>
            <a:scene3d>
              <a:camera prst="orthographicFront"/>
              <a:lightRig rig="threePt" dir="t"/>
            </a:scene3d>
            <a:sp3d extrusionH="57150">
              <a:bevelT w="82550" h="38100" prst="coolSlant"/>
            </a:sp3d>
          </a:bodyPr>
          <a:lstStyle/>
          <a:p>
            <a:pPr algn="ctr"/>
            <a:r>
              <a:rPr lang="en-GB" sz="4800" b="1" i="1" dirty="0" smtClean="0">
                <a:ln w="28575" cmpd="dbl">
                  <a:solidFill>
                    <a:schemeClr val="accent3">
                      <a:lumMod val="50000"/>
                    </a:schemeClr>
                  </a:solidFill>
                  <a:prstDash val="solid"/>
                  <a:miter lim="800000"/>
                </a:ln>
                <a:solidFill>
                  <a:srgbClr val="00B0F0"/>
                </a:solidFill>
                <a:effectLst>
                  <a:outerShdw blurRad="38100" dist="38100" dir="7020000" algn="tl">
                    <a:srgbClr val="000000">
                      <a:alpha val="35000"/>
                    </a:srgbClr>
                  </a:outerShdw>
                </a:effectLst>
              </a:rPr>
              <a:t>Compulsory subjects in the </a:t>
            </a:r>
            <a:r>
              <a:rPr lang="it-IT" sz="4800" b="1" i="1" dirty="0" smtClean="0">
                <a:ln w="28575" cmpd="dbl">
                  <a:solidFill>
                    <a:schemeClr val="accent3">
                      <a:lumMod val="50000"/>
                    </a:schemeClr>
                  </a:solidFill>
                  <a:prstDash val="solid"/>
                  <a:miter lim="800000"/>
                </a:ln>
                <a:solidFill>
                  <a:srgbClr val="00B0F0"/>
                </a:solidFill>
                <a:effectLst>
                  <a:outerShdw blurRad="38100" dist="38100" dir="7020000" algn="tl">
                    <a:srgbClr val="000000">
                      <a:alpha val="35000"/>
                    </a:srgbClr>
                  </a:outerShdw>
                </a:effectLst>
              </a:rPr>
              <a:t/>
            </a:r>
            <a:br>
              <a:rPr lang="it-IT" sz="4800" b="1" i="1" dirty="0" smtClean="0">
                <a:ln w="28575" cmpd="dbl">
                  <a:solidFill>
                    <a:schemeClr val="accent3">
                      <a:lumMod val="50000"/>
                    </a:schemeClr>
                  </a:solidFill>
                  <a:prstDash val="solid"/>
                  <a:miter lim="800000"/>
                </a:ln>
                <a:solidFill>
                  <a:srgbClr val="00B0F0"/>
                </a:solidFill>
                <a:effectLst>
                  <a:outerShdw blurRad="38100" dist="38100" dir="7020000" algn="tl">
                    <a:srgbClr val="000000">
                      <a:alpha val="35000"/>
                    </a:srgbClr>
                  </a:outerShdw>
                </a:effectLst>
              </a:rPr>
            </a:br>
            <a:r>
              <a:rPr lang="en-GB" sz="4800" b="1" i="1" dirty="0" smtClean="0">
                <a:ln w="28575" cmpd="dbl">
                  <a:solidFill>
                    <a:schemeClr val="accent3">
                      <a:lumMod val="50000"/>
                    </a:schemeClr>
                  </a:solidFill>
                  <a:prstDash val="solid"/>
                  <a:miter lim="800000"/>
                </a:ln>
                <a:solidFill>
                  <a:srgbClr val="00B0F0"/>
                </a:solidFill>
                <a:effectLst>
                  <a:outerShdw blurRad="38100" dist="38100" dir="7020000" algn="tl">
                    <a:srgbClr val="000000">
                      <a:alpha val="35000"/>
                    </a:srgbClr>
                  </a:outerShdw>
                </a:effectLst>
              </a:rPr>
              <a:t>Primary Schoo</a:t>
            </a:r>
            <a:r>
              <a:rPr lang="en-GB" sz="4800" b="1" i="1" dirty="0" smtClean="0">
                <a:ln w="24500" cmpd="dbl">
                  <a:solidFill>
                    <a:schemeClr val="accent3">
                      <a:lumMod val="50000"/>
                    </a:schemeClr>
                  </a:solidFill>
                  <a:prstDash val="solid"/>
                  <a:miter lim="800000"/>
                </a:ln>
                <a:solidFill>
                  <a:srgbClr val="00B0F0"/>
                </a:solidFill>
                <a:effectLst>
                  <a:outerShdw blurRad="38100" dist="38100" dir="7020000" algn="tl">
                    <a:srgbClr val="000000">
                      <a:alpha val="35000"/>
                    </a:srgbClr>
                  </a:outerShdw>
                </a:effectLst>
              </a:rPr>
              <a:t>l </a:t>
            </a:r>
            <a:endParaRPr lang="it-IT" sz="4800" b="1" i="1" dirty="0">
              <a:ln w="24500" cmpd="dbl">
                <a:solidFill>
                  <a:schemeClr val="accent3">
                    <a:lumMod val="50000"/>
                  </a:schemeClr>
                </a:solidFill>
                <a:prstDash val="solid"/>
                <a:miter lim="800000"/>
              </a:ln>
              <a:solidFill>
                <a:srgbClr val="00B0F0"/>
              </a:solidFill>
              <a:effectLst>
                <a:outerShdw blurRad="38100" dist="38100" dir="7020000" algn="tl">
                  <a:srgbClr val="000000">
                    <a:alpha val="35000"/>
                  </a:srgbClr>
                </a:outerShdw>
              </a:effectLst>
            </a:endParaRPr>
          </a:p>
        </p:txBody>
      </p:sp>
    </p:spTree>
    <p:extLst>
      <p:ext uri="{BB962C8B-B14F-4D97-AF65-F5344CB8AC3E}">
        <p14:creationId xmlns="" xmlns:p14="http://schemas.microsoft.com/office/powerpoint/2010/main" val="165394355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000"/>
                                        <p:tgtEl>
                                          <p:spTgt spid="8"/>
                                        </p:tgtEl>
                                      </p:cBhvr>
                                    </p:animEffect>
                                  </p:childTnLst>
                                </p:cTn>
                              </p:par>
                            </p:childTnLst>
                          </p:cTn>
                        </p:par>
                        <p:par>
                          <p:cTn id="17" fill="hold">
                            <p:stCondLst>
                              <p:cond delay="4000"/>
                            </p:stCondLst>
                            <p:childTnLst>
                              <p:par>
                                <p:cTn id="18" presetID="10"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2000"/>
                                        <p:tgtEl>
                                          <p:spTgt spid="5"/>
                                        </p:tgtEl>
                                      </p:cBhvr>
                                    </p:animEffect>
                                  </p:childTnLst>
                                </p:cTn>
                              </p:par>
                            </p:childTnLst>
                          </p:cTn>
                        </p:par>
                        <p:par>
                          <p:cTn id="21" fill="hold">
                            <p:stCondLst>
                              <p:cond delay="6000"/>
                            </p:stCondLst>
                            <p:childTnLst>
                              <p:par>
                                <p:cTn id="22" presetID="10"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2000"/>
                                        <p:tgtEl>
                                          <p:spTgt spid="9"/>
                                        </p:tgtEl>
                                      </p:cBhvr>
                                    </p:animEffect>
                                  </p:childTnLst>
                                </p:cTn>
                              </p:par>
                            </p:childTnLst>
                          </p:cTn>
                        </p:par>
                        <p:par>
                          <p:cTn id="25" fill="hold">
                            <p:stCondLst>
                              <p:cond delay="8000"/>
                            </p:stCondLst>
                            <p:childTnLst>
                              <p:par>
                                <p:cTn id="26" presetID="10"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2000"/>
                                        <p:tgtEl>
                                          <p:spTgt spid="13"/>
                                        </p:tgtEl>
                                      </p:cBhvr>
                                    </p:animEffect>
                                  </p:childTnLst>
                                </p:cTn>
                              </p:par>
                            </p:childTnLst>
                          </p:cTn>
                        </p:par>
                        <p:par>
                          <p:cTn id="29" fill="hold">
                            <p:stCondLst>
                              <p:cond delay="10000"/>
                            </p:stCondLst>
                            <p:childTnLst>
                              <p:par>
                                <p:cTn id="30" presetID="10" presetClass="entr" presetSubtype="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2000"/>
                                        <p:tgtEl>
                                          <p:spTgt spid="11"/>
                                        </p:tgtEl>
                                      </p:cBhvr>
                                    </p:animEffect>
                                  </p:childTnLst>
                                </p:cTn>
                              </p:par>
                            </p:childTnLst>
                          </p:cTn>
                        </p:par>
                        <p:par>
                          <p:cTn id="33" fill="hold">
                            <p:stCondLst>
                              <p:cond delay="12000"/>
                            </p:stCondLst>
                            <p:childTnLst>
                              <p:par>
                                <p:cTn id="34" presetID="10" presetClass="entr" presetSubtype="0"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20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2000"/>
                                        <p:tgtEl>
                                          <p:spTgt spid="10"/>
                                        </p:tgtEl>
                                      </p:cBhvr>
                                    </p:animEffect>
                                  </p:childTnLst>
                                </p:cTn>
                              </p:par>
                            </p:childTnLst>
                          </p:cTn>
                        </p:par>
                        <p:par>
                          <p:cTn id="42" fill="hold">
                            <p:stCondLst>
                              <p:cond delay="2000"/>
                            </p:stCondLst>
                            <p:childTnLst>
                              <p:par>
                                <p:cTn id="43" presetID="10" presetClass="entr" presetSubtype="0" fill="hold" grpId="0" nodeType="afterEffect">
                                  <p:stCondLst>
                                    <p:cond delay="0"/>
                                  </p:stCondLst>
                                  <p:childTnLst>
                                    <p:set>
                                      <p:cBhvr>
                                        <p:cTn id="44" dur="1" fill="hold">
                                          <p:stCondLst>
                                            <p:cond delay="0"/>
                                          </p:stCondLst>
                                        </p:cTn>
                                        <p:tgtEl>
                                          <p:spTgt spid="39938"/>
                                        </p:tgtEl>
                                        <p:attrNameLst>
                                          <p:attrName>style.visibility</p:attrName>
                                        </p:attrNameLst>
                                      </p:cBhvr>
                                      <p:to>
                                        <p:strVal val="visible"/>
                                      </p:to>
                                    </p:set>
                                    <p:animEffect transition="in" filter="fade">
                                      <p:cBhvr>
                                        <p:cTn id="45" dur="2000"/>
                                        <p:tgtEl>
                                          <p:spTgt spid="39938"/>
                                        </p:tgtEl>
                                      </p:cBhvr>
                                    </p:animEffect>
                                  </p:childTnLst>
                                </p:cTn>
                              </p:par>
                            </p:childTnLst>
                          </p:cTn>
                        </p:par>
                        <p:par>
                          <p:cTn id="46" fill="hold">
                            <p:stCondLst>
                              <p:cond delay="4000"/>
                            </p:stCondLst>
                            <p:childTnLst>
                              <p:par>
                                <p:cTn id="47" presetID="10" presetClass="entr" presetSubtype="0"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2000"/>
                                        <p:tgtEl>
                                          <p:spTgt spid="12"/>
                                        </p:tgtEl>
                                      </p:cBhvr>
                                    </p:animEffect>
                                  </p:childTnLst>
                                </p:cTn>
                              </p:par>
                            </p:childTnLst>
                          </p:cTn>
                        </p:par>
                        <p:par>
                          <p:cTn id="50" fill="hold">
                            <p:stCondLst>
                              <p:cond delay="6000"/>
                            </p:stCondLst>
                            <p:childTnLst>
                              <p:par>
                                <p:cTn id="51" presetID="10" presetClass="entr" presetSubtype="0" fill="hold" grpId="0" nodeType="after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39938"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half" idx="2"/>
            <p:extLst>
              <p:ext uri="{D42A27DB-BD31-4B8C-83A1-F6EECF244321}">
                <p14:modId xmlns="" xmlns:p14="http://schemas.microsoft.com/office/powerpoint/2010/main" val="2528303528"/>
              </p:ext>
            </p:extLst>
          </p:nvPr>
        </p:nvGraphicFramePr>
        <p:xfrm>
          <a:off x="7030516" y="2636912"/>
          <a:ext cx="3744416" cy="3384376"/>
        </p:xfrm>
        <a:graphic>
          <a:graphicData uri="http://schemas.openxmlformats.org/drawingml/2006/table">
            <a:tbl>
              <a:tblPr firstRow="1" bandRow="1">
                <a:tableStyleId>{69012ECD-51FC-41F1-AA8D-1B2483CD663E}</a:tableStyleId>
              </a:tblPr>
              <a:tblGrid>
                <a:gridCol w="1872208"/>
                <a:gridCol w="1872208"/>
              </a:tblGrid>
              <a:tr h="846094">
                <a:tc>
                  <a:txBody>
                    <a:bodyPr/>
                    <a:lstStyle/>
                    <a:p>
                      <a:endParaRPr lang="it-IT" noProof="0" dirty="0"/>
                    </a:p>
                  </a:txBody>
                  <a:tcPr anchor="ctr"/>
                </a:tc>
                <a:tc>
                  <a:txBody>
                    <a:bodyPr/>
                    <a:lstStyle/>
                    <a:p>
                      <a:pPr algn="ctr"/>
                      <a:r>
                        <a:rPr lang="it-IT" noProof="0" dirty="0" err="1" smtClean="0"/>
                        <a:t>structure</a:t>
                      </a:r>
                      <a:endParaRPr lang="it-IT" noProof="0" dirty="0"/>
                    </a:p>
                  </a:txBody>
                  <a:tcPr anchor="ctr"/>
                </a:tc>
              </a:tr>
              <a:tr h="846094">
                <a:tc>
                  <a:txBody>
                    <a:bodyPr/>
                    <a:lstStyle/>
                    <a:p>
                      <a:r>
                        <a:rPr lang="it-IT" noProof="0" dirty="0" smtClean="0"/>
                        <a:t>First  </a:t>
                      </a:r>
                      <a:r>
                        <a:rPr lang="it-IT" noProof="0" dirty="0" err="1" smtClean="0"/>
                        <a:t>class</a:t>
                      </a:r>
                      <a:endParaRPr lang="it-IT" noProof="0" dirty="0"/>
                    </a:p>
                  </a:txBody>
                  <a:tcPr anchor="ctr"/>
                </a:tc>
                <a:tc>
                  <a:txBody>
                    <a:bodyPr/>
                    <a:lstStyle/>
                    <a:p>
                      <a:pPr algn="ctr"/>
                      <a:r>
                        <a:rPr lang="it-IT" noProof="0" dirty="0" smtClean="0"/>
                        <a:t>11/12</a:t>
                      </a:r>
                      <a:endParaRPr lang="it-IT" noProof="0" dirty="0"/>
                    </a:p>
                  </a:txBody>
                  <a:tcPr anchor="ctr"/>
                </a:tc>
              </a:tr>
              <a:tr h="846094">
                <a:tc>
                  <a:txBody>
                    <a:bodyPr/>
                    <a:lstStyle/>
                    <a:p>
                      <a:r>
                        <a:rPr lang="it-IT" noProof="0" dirty="0" err="1" smtClean="0"/>
                        <a:t>Second</a:t>
                      </a:r>
                      <a:r>
                        <a:rPr lang="it-IT" baseline="0" noProof="0" dirty="0" smtClean="0"/>
                        <a:t> c.</a:t>
                      </a:r>
                      <a:endParaRPr lang="it-IT" noProof="0" dirty="0"/>
                    </a:p>
                  </a:txBody>
                  <a:tcPr anchor="ctr"/>
                </a:tc>
                <a:tc>
                  <a:txBody>
                    <a:bodyPr/>
                    <a:lstStyle/>
                    <a:p>
                      <a:pPr algn="ctr"/>
                      <a:r>
                        <a:rPr lang="it-IT" noProof="0" dirty="0" smtClean="0"/>
                        <a:t>12/13</a:t>
                      </a:r>
                      <a:endParaRPr lang="it-IT" noProof="0" dirty="0"/>
                    </a:p>
                  </a:txBody>
                  <a:tcPr anchor="ctr"/>
                </a:tc>
              </a:tr>
              <a:tr h="846094">
                <a:tc>
                  <a:txBody>
                    <a:bodyPr/>
                    <a:lstStyle/>
                    <a:p>
                      <a:r>
                        <a:rPr lang="it-IT" noProof="0" dirty="0" err="1" smtClean="0"/>
                        <a:t>Third</a:t>
                      </a:r>
                      <a:r>
                        <a:rPr lang="it-IT" baseline="0" noProof="0" dirty="0" smtClean="0"/>
                        <a:t> c.</a:t>
                      </a:r>
                      <a:r>
                        <a:rPr lang="it-IT" noProof="0" dirty="0" smtClean="0"/>
                        <a:t> </a:t>
                      </a:r>
                      <a:endParaRPr lang="it-IT" noProof="0" dirty="0"/>
                    </a:p>
                  </a:txBody>
                  <a:tcPr anchor="ctr"/>
                </a:tc>
                <a:tc>
                  <a:txBody>
                    <a:bodyPr/>
                    <a:lstStyle/>
                    <a:p>
                      <a:pPr algn="ctr"/>
                      <a:r>
                        <a:rPr lang="it-IT" noProof="0" dirty="0" smtClean="0"/>
                        <a:t>13/14</a:t>
                      </a:r>
                      <a:endParaRPr lang="it-IT" noProof="0" dirty="0"/>
                    </a:p>
                  </a:txBody>
                  <a:tcPr anchor="ctr"/>
                </a:tc>
              </a:tr>
            </a:tbl>
          </a:graphicData>
        </a:graphic>
      </p:graphicFrame>
      <p:sp>
        <p:nvSpPr>
          <p:cNvPr id="43009" name="Rectangle 1"/>
          <p:cNvSpPr>
            <a:spLocks noChangeArrowheads="1"/>
          </p:cNvSpPr>
          <p:nvPr/>
        </p:nvSpPr>
        <p:spPr bwMode="auto">
          <a:xfrm>
            <a:off x="3646140" y="1556792"/>
            <a:ext cx="634180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 </a:t>
            </a:r>
            <a:r>
              <a:rPr lang="en-GB" dirty="0" smtClean="0">
                <a:latin typeface="Arial Unicode MS" pitchFamily="34" charset="-128"/>
                <a:ea typeface="Arial Unicode MS" pitchFamily="34" charset="-128"/>
                <a:cs typeface="Arial Unicode MS" pitchFamily="34" charset="-128"/>
              </a:rPr>
              <a:t>it’s </a:t>
            </a:r>
            <a:r>
              <a:rPr kumimoji="0" lang="en-GB"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the second level of compulsory  teaching</a:t>
            </a:r>
            <a:r>
              <a:rPr kumimoji="0" lang="en-GB" sz="13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a:t>
            </a:r>
            <a:endParaRPr kumimoji="0" lang="en-GB" sz="1800" b="0" i="0" u="none" strike="noStrike" cap="none" normalizeH="0" baseline="0" dirty="0" smtClean="0">
              <a:ln>
                <a:noFill/>
              </a:ln>
              <a:solidFill>
                <a:schemeClr val="tx1"/>
              </a:solidFill>
              <a:effectLst/>
              <a:latin typeface="Arial" pitchFamily="34" charset="0"/>
            </a:endParaRPr>
          </a:p>
        </p:txBody>
      </p:sp>
      <p:pic>
        <p:nvPicPr>
          <p:cNvPr id="7" name="Immagine 6" descr="emoticons scuola (8).gif"/>
          <p:cNvPicPr>
            <a:picLocks noChangeAspect="1"/>
          </p:cNvPicPr>
          <p:nvPr/>
        </p:nvPicPr>
        <p:blipFill>
          <a:blip r:embed="rId3" cstate="print"/>
          <a:stretch>
            <a:fillRect/>
          </a:stretch>
        </p:blipFill>
        <p:spPr>
          <a:xfrm rot="21400928">
            <a:off x="746460" y="2977592"/>
            <a:ext cx="3155404" cy="3155404"/>
          </a:xfrm>
          <a:prstGeom prst="rect">
            <a:avLst/>
          </a:prstGeom>
        </p:spPr>
      </p:pic>
      <p:sp>
        <p:nvSpPr>
          <p:cNvPr id="8" name="Rettangolo 7"/>
          <p:cNvSpPr/>
          <p:nvPr/>
        </p:nvSpPr>
        <p:spPr>
          <a:xfrm>
            <a:off x="1989956" y="404664"/>
            <a:ext cx="8374408" cy="923330"/>
          </a:xfrm>
          <a:prstGeom prst="rect">
            <a:avLst/>
          </a:prstGeom>
          <a:noFill/>
        </p:spPr>
        <p:txBody>
          <a:bodyPr wrap="none" lIns="91440" tIns="45720" rIns="91440" bIns="45720">
            <a:spAutoFit/>
            <a:scene3d>
              <a:camera prst="perspectiveLeft"/>
              <a:lightRig rig="glow" dir="tl">
                <a:rot lat="0" lon="0" rev="5400000"/>
              </a:lightRig>
            </a:scene3d>
            <a:sp3d contourW="12700">
              <a:bevelT w="25400" h="25400"/>
              <a:contourClr>
                <a:schemeClr val="accent6">
                  <a:shade val="73000"/>
                </a:schemeClr>
              </a:contourClr>
            </a:sp3d>
          </a:bodyPr>
          <a:lstStyle/>
          <a:p>
            <a:pPr algn="ctr"/>
            <a:r>
              <a:rPr lang="it-IT"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accent5">
                      <a:satMod val="175000"/>
                      <a:alpha val="40000"/>
                    </a:schemeClr>
                  </a:glow>
                  <a:outerShdw blurRad="80000" dist="40000" dir="5040000" algn="tl">
                    <a:srgbClr val="000000">
                      <a:alpha val="30000"/>
                    </a:srgbClr>
                  </a:outerShdw>
                </a:effectLst>
                <a:latin typeface="Century Gothic"/>
              </a:rPr>
              <a:t>Junior </a:t>
            </a:r>
            <a:r>
              <a:rPr lang="it-IT" sz="5400" b="1" cap="none" spc="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accent5">
                      <a:satMod val="175000"/>
                      <a:alpha val="40000"/>
                    </a:schemeClr>
                  </a:glow>
                  <a:outerShdw blurRad="80000" dist="40000" dir="5040000" algn="tl">
                    <a:srgbClr val="000000">
                      <a:alpha val="30000"/>
                    </a:srgbClr>
                  </a:outerShdw>
                </a:effectLst>
                <a:latin typeface="Century Gothic"/>
              </a:rPr>
              <a:t>secondary</a:t>
            </a:r>
            <a:r>
              <a:rPr lang="it-IT" sz="5400" b="1" i="0" cap="none" spc="0" baseline="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accent5">
                      <a:satMod val="175000"/>
                      <a:alpha val="40000"/>
                    </a:schemeClr>
                  </a:glow>
                  <a:outerShdw blurRad="80000" dist="40000" dir="5040000" algn="tl">
                    <a:srgbClr val="000000">
                      <a:alpha val="30000"/>
                    </a:srgbClr>
                  </a:outerShdw>
                </a:effectLst>
                <a:latin typeface="Century Gothic"/>
                <a:ea typeface="+mj-ea"/>
                <a:cs typeface="+mj-cs"/>
              </a:rPr>
              <a:t> </a:t>
            </a:r>
            <a:r>
              <a:rPr lang="it-IT" sz="5400" b="1" i="0" cap="none" spc="0" baseline="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accent5">
                      <a:satMod val="175000"/>
                      <a:alpha val="40000"/>
                    </a:schemeClr>
                  </a:glow>
                  <a:outerShdw blurRad="80000" dist="40000" dir="5040000" algn="tl">
                    <a:srgbClr val="000000">
                      <a:alpha val="30000"/>
                    </a:srgbClr>
                  </a:outerShdw>
                </a:effectLst>
                <a:latin typeface="Century Gothic"/>
                <a:ea typeface="+mj-ea"/>
                <a:cs typeface="+mj-cs"/>
              </a:rPr>
              <a:t>school</a:t>
            </a:r>
            <a:endParaRPr lang="it-IT"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accent5">
                    <a:satMod val="175000"/>
                    <a:alpha val="40000"/>
                  </a:schemeClr>
                </a:glow>
                <a:outerShdw blurRad="80000" dist="40000" dir="5040000" algn="tl">
                  <a:srgbClr val="000000">
                    <a:alpha val="30000"/>
                  </a:srgbClr>
                </a:outerShdw>
              </a:effectLst>
            </a:endParaRPr>
          </a:p>
        </p:txBody>
      </p:sp>
    </p:spTree>
    <p:extLst>
      <p:ext uri="{BB962C8B-B14F-4D97-AF65-F5344CB8AC3E}">
        <p14:creationId xmlns="" xmlns:p14="http://schemas.microsoft.com/office/powerpoint/2010/main" val="686044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43009"/>
                                        </p:tgtEl>
                                        <p:attrNameLst>
                                          <p:attrName>style.visibility</p:attrName>
                                        </p:attrNameLst>
                                      </p:cBhvr>
                                      <p:to>
                                        <p:strVal val="visible"/>
                                      </p:to>
                                    </p:set>
                                    <p:anim calcmode="discrete" valueType="clr">
                                      <p:cBhvr override="childStyle">
                                        <p:cTn id="12" dur="80"/>
                                        <p:tgtEl>
                                          <p:spTgt spid="43009"/>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3009"/>
                                        </p:tgtEl>
                                        <p:attrNameLst>
                                          <p:attrName>fillcolor</p:attrName>
                                        </p:attrNameLst>
                                      </p:cBhvr>
                                      <p:tavLst>
                                        <p:tav tm="0">
                                          <p:val>
                                            <p:clrVal>
                                              <a:schemeClr val="accent2"/>
                                            </p:clrVal>
                                          </p:val>
                                        </p:tav>
                                        <p:tav tm="50000">
                                          <p:val>
                                            <p:clrVal>
                                              <a:schemeClr val="hlink"/>
                                            </p:clrVal>
                                          </p:val>
                                        </p:tav>
                                      </p:tavLst>
                                    </p:anim>
                                    <p:set>
                                      <p:cBhvr>
                                        <p:cTn id="14" dur="80"/>
                                        <p:tgtEl>
                                          <p:spTgt spid="43009"/>
                                        </p:tgtEl>
                                        <p:attrNameLst>
                                          <p:attrName>fill.type</p:attrName>
                                        </p:attrNameLst>
                                      </p:cBhvr>
                                      <p:to>
                                        <p:strVal val="solid"/>
                                      </p:to>
                                    </p:set>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9"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3600" dirty="0" smtClean="0"/>
              <a:t>No fee is payable for attending junior secondary  school  but</a:t>
            </a:r>
            <a:br>
              <a:rPr lang="en-GB" sz="3600" dirty="0" smtClean="0"/>
            </a:br>
            <a:r>
              <a:rPr lang="en-GB" sz="3600" dirty="0" smtClean="0"/>
              <a:t> text books are not free </a:t>
            </a:r>
            <a:endParaRPr lang="en-US" sz="3600" dirty="0"/>
          </a:p>
        </p:txBody>
      </p:sp>
      <p:sp>
        <p:nvSpPr>
          <p:cNvPr id="44033" name="Rectangle 1"/>
          <p:cNvSpPr>
            <a:spLocks noChangeArrowheads="1"/>
          </p:cNvSpPr>
          <p:nvPr/>
        </p:nvSpPr>
        <p:spPr bwMode="auto">
          <a:xfrm>
            <a:off x="450810" y="4357694"/>
            <a:ext cx="11660564" cy="206210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32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The number of pupils in each class as a rule does </a:t>
            </a:r>
            <a:r>
              <a:rPr kumimoji="0" lang="en-GB" sz="3200" b="0" i="0" u="none" strike="noStrike" cap="none" normalizeH="0" baseline="0" dirty="0" err="1" smtClean="0">
                <a:ln>
                  <a:noFill/>
                </a:ln>
                <a:solidFill>
                  <a:schemeClr val="tx1"/>
                </a:solidFill>
                <a:effectLst/>
                <a:latin typeface="Arial Unicode MS" pitchFamily="34" charset="-128"/>
                <a:ea typeface="Arial Unicode MS" pitchFamily="34" charset="-128"/>
                <a:cs typeface="Arial Unicode MS" pitchFamily="34" charset="-128"/>
              </a:rPr>
              <a:t>execeed</a:t>
            </a:r>
            <a:r>
              <a:rPr kumimoji="0" lang="en-GB" sz="32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  28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32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and is not lower than 12 If a class includes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32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one o more pupils with disabilities, the total number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32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of pupils will not exceed 20</a:t>
            </a:r>
            <a:endParaRPr kumimoji="0" lang="en-GB" sz="3200" b="0" i="0" u="none" strike="noStrike" cap="none" normalizeH="0" baseline="0" dirty="0" smtClean="0">
              <a:ln>
                <a:noFill/>
              </a:ln>
              <a:solidFill>
                <a:schemeClr val="tx1"/>
              </a:solidFill>
              <a:effectLst/>
              <a:latin typeface="Arial" pitchFamily="34" charset="0"/>
            </a:endParaRPr>
          </a:p>
        </p:txBody>
      </p:sp>
      <p:pic>
        <p:nvPicPr>
          <p:cNvPr id="7" name="Immagine 6" descr="gif_animate_scuola_08.gif"/>
          <p:cNvPicPr>
            <a:picLocks noChangeAspect="1"/>
          </p:cNvPicPr>
          <p:nvPr/>
        </p:nvPicPr>
        <p:blipFill>
          <a:blip r:embed="rId2" cstate="print"/>
          <a:stretch>
            <a:fillRect/>
          </a:stretch>
        </p:blipFill>
        <p:spPr>
          <a:xfrm>
            <a:off x="837828" y="1484784"/>
            <a:ext cx="2520280" cy="2520280"/>
          </a:xfrm>
          <a:prstGeom prst="rect">
            <a:avLst/>
          </a:prstGeom>
        </p:spPr>
      </p:pic>
      <p:pic>
        <p:nvPicPr>
          <p:cNvPr id="3" name="Immagin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182644" y="1690511"/>
            <a:ext cx="3332956" cy="2314553"/>
          </a:xfrm>
          <a:prstGeom prst="rect">
            <a:avLst/>
          </a:prstGeom>
        </p:spPr>
      </p:pic>
    </p:spTree>
    <p:extLst>
      <p:ext uri="{BB962C8B-B14F-4D97-AF65-F5344CB8AC3E}">
        <p14:creationId xmlns="" xmlns:p14="http://schemas.microsoft.com/office/powerpoint/2010/main" val="165394355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decel="100000"/>
                                        <p:tgtEl>
                                          <p:spTgt spid="7"/>
                                        </p:tgtEl>
                                      </p:cBhvr>
                                    </p:animEffect>
                                    <p:anim calcmode="lin" valueType="num">
                                      <p:cBhvr>
                                        <p:cTn id="8" dur="800" decel="100000" fill="hold"/>
                                        <p:tgtEl>
                                          <p:spTgt spid="7"/>
                                        </p:tgtEl>
                                        <p:attrNameLst>
                                          <p:attrName>style.rotation</p:attrName>
                                        </p:attrNameLst>
                                      </p:cBhvr>
                                      <p:tavLst>
                                        <p:tav tm="0">
                                          <p:val>
                                            <p:fltVal val="-90"/>
                                          </p:val>
                                        </p:tav>
                                        <p:tav tm="100000">
                                          <p:val>
                                            <p:fltVal val="0"/>
                                          </p:val>
                                        </p:tav>
                                      </p:tavLst>
                                    </p:anim>
                                    <p:anim calcmode="lin" valueType="num">
                                      <p:cBhvr>
                                        <p:cTn id="9" dur="800" decel="100000" fill="hold"/>
                                        <p:tgtEl>
                                          <p:spTgt spid="7"/>
                                        </p:tgtEl>
                                        <p:attrNameLst>
                                          <p:attrName>ppt_x</p:attrName>
                                        </p:attrNameLst>
                                      </p:cBhvr>
                                      <p:tavLst>
                                        <p:tav tm="0">
                                          <p:val>
                                            <p:strVal val="#ppt_x+0.4"/>
                                          </p:val>
                                        </p:tav>
                                        <p:tav tm="100000">
                                          <p:val>
                                            <p:strVal val="#ppt_x-0.05"/>
                                          </p:val>
                                        </p:tav>
                                      </p:tavLst>
                                    </p:anim>
                                    <p:anim calcmode="lin" valueType="num">
                                      <p:cBhvr>
                                        <p:cTn id="10" dur="800" decel="100000" fill="hold"/>
                                        <p:tgtEl>
                                          <p:spTgt spid="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par>
                                <p:cTn id="13" presetID="3" presetClass="entr" presetSubtype="1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4033">
                                            <p:txEl>
                                              <p:pRg st="0" end="0"/>
                                            </p:txEl>
                                          </p:spTgt>
                                        </p:tgtEl>
                                        <p:attrNameLst>
                                          <p:attrName>style.visibility</p:attrName>
                                        </p:attrNameLst>
                                      </p:cBhvr>
                                      <p:to>
                                        <p:strVal val="visible"/>
                                      </p:to>
                                    </p:set>
                                    <p:animEffect transition="in" filter="fade">
                                      <p:cBhvr>
                                        <p:cTn id="20" dur="1000"/>
                                        <p:tgtEl>
                                          <p:spTgt spid="44033">
                                            <p:txEl>
                                              <p:pRg st="0" end="0"/>
                                            </p:txEl>
                                          </p:spTgt>
                                        </p:tgtEl>
                                      </p:cBhvr>
                                    </p:animEffect>
                                    <p:anim calcmode="lin" valueType="num">
                                      <p:cBhvr>
                                        <p:cTn id="21" dur="1000" fill="hold"/>
                                        <p:tgtEl>
                                          <p:spTgt spid="44033">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44033">
                                            <p:txEl>
                                              <p:pRg st="0" end="0"/>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44033">
                                            <p:txEl>
                                              <p:pRg st="1" end="1"/>
                                            </p:txEl>
                                          </p:spTgt>
                                        </p:tgtEl>
                                        <p:attrNameLst>
                                          <p:attrName>style.visibility</p:attrName>
                                        </p:attrNameLst>
                                      </p:cBhvr>
                                      <p:to>
                                        <p:strVal val="visible"/>
                                      </p:to>
                                    </p:set>
                                    <p:animEffect transition="in" filter="fade">
                                      <p:cBhvr>
                                        <p:cTn id="25" dur="1000"/>
                                        <p:tgtEl>
                                          <p:spTgt spid="44033">
                                            <p:txEl>
                                              <p:pRg st="1" end="1"/>
                                            </p:txEl>
                                          </p:spTgt>
                                        </p:tgtEl>
                                      </p:cBhvr>
                                    </p:animEffect>
                                    <p:anim calcmode="lin" valueType="num">
                                      <p:cBhvr>
                                        <p:cTn id="26" dur="1000" fill="hold"/>
                                        <p:tgtEl>
                                          <p:spTgt spid="44033">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44033">
                                            <p:txEl>
                                              <p:pRg st="1" end="1"/>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44033">
                                            <p:txEl>
                                              <p:pRg st="2" end="2"/>
                                            </p:txEl>
                                          </p:spTgt>
                                        </p:tgtEl>
                                        <p:attrNameLst>
                                          <p:attrName>style.visibility</p:attrName>
                                        </p:attrNameLst>
                                      </p:cBhvr>
                                      <p:to>
                                        <p:strVal val="visible"/>
                                      </p:to>
                                    </p:set>
                                    <p:animEffect transition="in" filter="fade">
                                      <p:cBhvr>
                                        <p:cTn id="30" dur="1000"/>
                                        <p:tgtEl>
                                          <p:spTgt spid="44033">
                                            <p:txEl>
                                              <p:pRg st="2" end="2"/>
                                            </p:txEl>
                                          </p:spTgt>
                                        </p:tgtEl>
                                      </p:cBhvr>
                                    </p:animEffect>
                                    <p:anim calcmode="lin" valueType="num">
                                      <p:cBhvr>
                                        <p:cTn id="31" dur="1000" fill="hold"/>
                                        <p:tgtEl>
                                          <p:spTgt spid="44033">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44033">
                                            <p:txEl>
                                              <p:pRg st="2" end="2"/>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44033">
                                            <p:txEl>
                                              <p:pRg st="3" end="3"/>
                                            </p:txEl>
                                          </p:spTgt>
                                        </p:tgtEl>
                                        <p:attrNameLst>
                                          <p:attrName>style.visibility</p:attrName>
                                        </p:attrNameLst>
                                      </p:cBhvr>
                                      <p:to>
                                        <p:strVal val="visible"/>
                                      </p:to>
                                    </p:set>
                                    <p:animEffect transition="in" filter="fade">
                                      <p:cBhvr>
                                        <p:cTn id="35" dur="1000"/>
                                        <p:tgtEl>
                                          <p:spTgt spid="44033">
                                            <p:txEl>
                                              <p:pRg st="3" end="3"/>
                                            </p:txEl>
                                          </p:spTgt>
                                        </p:tgtEl>
                                      </p:cBhvr>
                                    </p:animEffect>
                                    <p:anim calcmode="lin" valueType="num">
                                      <p:cBhvr>
                                        <p:cTn id="36" dur="1000" fill="hold"/>
                                        <p:tgtEl>
                                          <p:spTgt spid="4403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4403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half" idx="2"/>
            <p:extLst>
              <p:ext uri="{D42A27DB-BD31-4B8C-83A1-F6EECF244321}">
                <p14:modId xmlns="" xmlns:p14="http://schemas.microsoft.com/office/powerpoint/2010/main" val="2528303528"/>
              </p:ext>
            </p:extLst>
          </p:nvPr>
        </p:nvGraphicFramePr>
        <p:xfrm>
          <a:off x="5808660" y="2428868"/>
          <a:ext cx="5429288" cy="1774032"/>
        </p:xfrm>
        <a:graphic>
          <a:graphicData uri="http://schemas.openxmlformats.org/drawingml/2006/table">
            <a:tbl>
              <a:tblPr firstRow="1" bandRow="1">
                <a:tableStyleId>{69012ECD-51FC-41F1-AA8D-1B2483CD663E}</a:tableStyleId>
              </a:tblPr>
              <a:tblGrid>
                <a:gridCol w="2714644"/>
                <a:gridCol w="2714644"/>
              </a:tblGrid>
              <a:tr h="591344">
                <a:tc>
                  <a: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it-IT" noProof="0" dirty="0" err="1" smtClean="0"/>
                        <a:t>Teaching</a:t>
                      </a:r>
                      <a:endParaRPr lang="it-IT" noProof="0" dirty="0"/>
                    </a:p>
                  </a:txBody>
                  <a:tcPr anchor="ctr"/>
                </a:tc>
                <a:tc>
                  <a:txBody>
                    <a:bodyPr/>
                    <a:lstStyle/>
                    <a:p>
                      <a:pPr algn="ctr"/>
                      <a:r>
                        <a:rPr lang="it-IT" noProof="0" dirty="0" err="1" smtClean="0"/>
                        <a:t>models</a:t>
                      </a:r>
                      <a:r>
                        <a:rPr lang="it-IT" noProof="0" dirty="0" smtClean="0"/>
                        <a:t> </a:t>
                      </a:r>
                      <a:endParaRPr lang="it-IT" noProof="0" dirty="0"/>
                    </a:p>
                  </a:txBody>
                  <a:tcPr anchor="ctr"/>
                </a:tc>
              </a:tr>
              <a:tr h="591344">
                <a:tc>
                  <a:txBody>
                    <a:bodyPr/>
                    <a:lstStyle/>
                    <a:p>
                      <a:r>
                        <a:rPr lang="it-IT" noProof="0" dirty="0" smtClean="0"/>
                        <a:t>First  </a:t>
                      </a:r>
                      <a:r>
                        <a:rPr lang="it-IT" noProof="0" dirty="0" err="1" smtClean="0"/>
                        <a:t>model</a:t>
                      </a:r>
                      <a:endParaRPr lang="it-IT" noProof="0" dirty="0"/>
                    </a:p>
                  </a:txBody>
                  <a:tcPr anchor="ctr"/>
                </a:tc>
                <a:tc>
                  <a:txBody>
                    <a:bodyPr/>
                    <a:lstStyle/>
                    <a:p>
                      <a:pPr algn="ctr"/>
                      <a:r>
                        <a:rPr lang="it-IT" noProof="0" dirty="0" smtClean="0"/>
                        <a:t>30 </a:t>
                      </a:r>
                      <a:r>
                        <a:rPr lang="it-IT" noProof="0" dirty="0" err="1" smtClean="0"/>
                        <a:t>hours</a:t>
                      </a:r>
                      <a:endParaRPr lang="it-IT" noProof="0" dirty="0"/>
                    </a:p>
                  </a:txBody>
                  <a:tcPr anchor="ctr"/>
                </a:tc>
              </a:tr>
              <a:tr h="591344">
                <a:tc>
                  <a:txBody>
                    <a:bodyPr/>
                    <a:lstStyle/>
                    <a:p>
                      <a:r>
                        <a:rPr lang="it-IT" noProof="0" dirty="0" err="1" smtClean="0"/>
                        <a:t>Second</a:t>
                      </a:r>
                      <a:r>
                        <a:rPr lang="it-IT" baseline="0" noProof="0" dirty="0" smtClean="0"/>
                        <a:t> </a:t>
                      </a:r>
                      <a:r>
                        <a:rPr lang="it-IT" baseline="0" noProof="0" dirty="0" err="1" smtClean="0"/>
                        <a:t>model</a:t>
                      </a:r>
                      <a:endParaRPr lang="it-IT" noProof="0" dirty="0"/>
                    </a:p>
                  </a:txBody>
                  <a:tcPr anchor="ctr"/>
                </a:tc>
                <a:tc>
                  <a:txBody>
                    <a:bodyPr/>
                    <a:lstStyle/>
                    <a:p>
                      <a:pPr algn="ctr"/>
                      <a:r>
                        <a:rPr lang="it-IT" noProof="0" dirty="0" smtClean="0"/>
                        <a:t>36</a:t>
                      </a:r>
                      <a:r>
                        <a:rPr lang="it-IT" baseline="0" noProof="0" dirty="0" smtClean="0"/>
                        <a:t> h.</a:t>
                      </a:r>
                      <a:endParaRPr lang="it-IT" noProof="0" dirty="0"/>
                    </a:p>
                  </a:txBody>
                  <a:tcPr anchor="ctr"/>
                </a:tc>
              </a:tr>
            </a:tbl>
          </a:graphicData>
        </a:graphic>
      </p:graphicFrame>
      <p:sp>
        <p:nvSpPr>
          <p:cNvPr id="34817" name="Rectangle 1"/>
          <p:cNvSpPr>
            <a:spLocks noChangeArrowheads="1"/>
          </p:cNvSpPr>
          <p:nvPr/>
        </p:nvSpPr>
        <p:spPr bwMode="auto">
          <a:xfrm>
            <a:off x="6454452" y="1628800"/>
            <a:ext cx="4326826"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800" b="0" i="1"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Teaching models adopted</a:t>
            </a:r>
            <a:endParaRPr kumimoji="0" lang="en-GB" sz="2800" b="0" i="1" u="none" strike="noStrike" cap="none" normalizeH="0" baseline="0" dirty="0" smtClean="0">
              <a:ln>
                <a:noFill/>
              </a:ln>
              <a:solidFill>
                <a:schemeClr val="tx1"/>
              </a:solidFill>
              <a:effectLst/>
              <a:latin typeface="Arial" pitchFamily="34" charset="0"/>
            </a:endParaRPr>
          </a:p>
        </p:txBody>
      </p:sp>
      <p:sp>
        <p:nvSpPr>
          <p:cNvPr id="7" name="Rettangolo 6"/>
          <p:cNvSpPr/>
          <p:nvPr/>
        </p:nvSpPr>
        <p:spPr>
          <a:xfrm>
            <a:off x="6526460" y="5157192"/>
            <a:ext cx="3847528" cy="461665"/>
          </a:xfrm>
          <a:prstGeom prst="rect">
            <a:avLst/>
          </a:prstGeom>
        </p:spPr>
        <p:txBody>
          <a:bodyPr wrap="none">
            <a:spAutoFit/>
          </a:bodyPr>
          <a:lstStyle/>
          <a:p>
            <a:r>
              <a:rPr lang="en-GB" dirty="0" smtClean="0"/>
              <a:t>one  or two weekly returns </a:t>
            </a:r>
            <a:endParaRPr lang="it-IT" dirty="0"/>
          </a:p>
        </p:txBody>
      </p:sp>
      <p:pic>
        <p:nvPicPr>
          <p:cNvPr id="8" name="Immagine 7" descr="images (9).jpg"/>
          <p:cNvPicPr>
            <a:picLocks noChangeAspect="1"/>
          </p:cNvPicPr>
          <p:nvPr/>
        </p:nvPicPr>
        <p:blipFill>
          <a:blip r:embed="rId3" cstate="print"/>
          <a:stretch>
            <a:fillRect/>
          </a:stretch>
        </p:blipFill>
        <p:spPr>
          <a:xfrm>
            <a:off x="3070076" y="2924944"/>
            <a:ext cx="2150740" cy="3077389"/>
          </a:xfrm>
          <a:prstGeom prst="rect">
            <a:avLst/>
          </a:prstGeom>
        </p:spPr>
      </p:pic>
      <p:sp>
        <p:nvSpPr>
          <p:cNvPr id="9" name="Rettangolo 8"/>
          <p:cNvSpPr/>
          <p:nvPr/>
        </p:nvSpPr>
        <p:spPr>
          <a:xfrm>
            <a:off x="0" y="0"/>
            <a:ext cx="6038833"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GB" sz="5400" b="1" i="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EDUCATIONAL</a:t>
            </a:r>
          </a:p>
          <a:p>
            <a:pPr algn="ctr"/>
            <a:r>
              <a:rPr lang="en-GB" sz="5400" b="1" i="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PROGRAMMES</a:t>
            </a:r>
            <a:endParaRPr lang="it-IT" sz="5400" b="1" i="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 xmlns:p14="http://schemas.microsoft.com/office/powerpoint/2010/main" val="686044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800" decel="100000"/>
                                        <p:tgtEl>
                                          <p:spTgt spid="9"/>
                                        </p:tgtEl>
                                      </p:cBhvr>
                                    </p:animEffect>
                                    <p:anim calcmode="lin" valueType="num">
                                      <p:cBhvr>
                                        <p:cTn id="8" dur="800" decel="100000" fill="hold"/>
                                        <p:tgtEl>
                                          <p:spTgt spid="9"/>
                                        </p:tgtEl>
                                        <p:attrNameLst>
                                          <p:attrName>style.rotation</p:attrName>
                                        </p:attrNameLst>
                                      </p:cBhvr>
                                      <p:tavLst>
                                        <p:tav tm="0">
                                          <p:val>
                                            <p:fltVal val="-90"/>
                                          </p:val>
                                        </p:tav>
                                        <p:tav tm="100000">
                                          <p:val>
                                            <p:fltVal val="0"/>
                                          </p:val>
                                        </p:tav>
                                      </p:tavLst>
                                    </p:anim>
                                    <p:anim calcmode="lin" valueType="num">
                                      <p:cBhvr>
                                        <p:cTn id="9" dur="800" decel="100000" fill="hold"/>
                                        <p:tgtEl>
                                          <p:spTgt spid="9"/>
                                        </p:tgtEl>
                                        <p:attrNameLst>
                                          <p:attrName>ppt_x</p:attrName>
                                        </p:attrNameLst>
                                      </p:cBhvr>
                                      <p:tavLst>
                                        <p:tav tm="0">
                                          <p:val>
                                            <p:strVal val="#ppt_x+0.4"/>
                                          </p:val>
                                        </p:tav>
                                        <p:tav tm="100000">
                                          <p:val>
                                            <p:strVal val="#ppt_x-0.05"/>
                                          </p:val>
                                        </p:tav>
                                      </p:tavLst>
                                    </p:anim>
                                    <p:anim calcmode="lin" valueType="num">
                                      <p:cBhvr>
                                        <p:cTn id="10" dur="800" decel="100000" fill="hold"/>
                                        <p:tgtEl>
                                          <p:spTgt spid="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34817"/>
                                        </p:tgtEl>
                                        <p:attrNameLst>
                                          <p:attrName>style.visibility</p:attrName>
                                        </p:attrNameLst>
                                      </p:cBhvr>
                                      <p:to>
                                        <p:strVal val="visible"/>
                                      </p:to>
                                    </p:set>
                                    <p:anim calcmode="lin" valueType="num">
                                      <p:cBhvr>
                                        <p:cTn id="17" dur="1000" fill="hold"/>
                                        <p:tgtEl>
                                          <p:spTgt spid="34817"/>
                                        </p:tgtEl>
                                        <p:attrNameLst>
                                          <p:attrName>ppt_w</p:attrName>
                                        </p:attrNameLst>
                                      </p:cBhvr>
                                      <p:tavLst>
                                        <p:tav tm="0">
                                          <p:val>
                                            <p:strVal val="#ppt_w*0.70"/>
                                          </p:val>
                                        </p:tav>
                                        <p:tav tm="100000">
                                          <p:val>
                                            <p:strVal val="#ppt_w"/>
                                          </p:val>
                                        </p:tav>
                                      </p:tavLst>
                                    </p:anim>
                                    <p:anim calcmode="lin" valueType="num">
                                      <p:cBhvr>
                                        <p:cTn id="18" dur="1000" fill="hold"/>
                                        <p:tgtEl>
                                          <p:spTgt spid="34817"/>
                                        </p:tgtEl>
                                        <p:attrNameLst>
                                          <p:attrName>ppt_h</p:attrName>
                                        </p:attrNameLst>
                                      </p:cBhvr>
                                      <p:tavLst>
                                        <p:tav tm="0">
                                          <p:val>
                                            <p:strVal val="#ppt_h"/>
                                          </p:val>
                                        </p:tav>
                                        <p:tav tm="100000">
                                          <p:val>
                                            <p:strVal val="#ppt_h"/>
                                          </p:val>
                                        </p:tav>
                                      </p:tavLst>
                                    </p:anim>
                                    <p:animEffect transition="in" filter="fade">
                                      <p:cBhvr>
                                        <p:cTn id="19" dur="1000"/>
                                        <p:tgtEl>
                                          <p:spTgt spid="34817"/>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ssolve">
                                      <p:cBhvr>
                                        <p:cTn id="24" dur="500"/>
                                        <p:tgtEl>
                                          <p:spTgt spid="6"/>
                                        </p:tgtEl>
                                      </p:cBhvr>
                                    </p:animEffect>
                                  </p:childTnLst>
                                </p:cTn>
                              </p:par>
                              <p:par>
                                <p:cTn id="25" presetID="55"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strVal val="#ppt_w*0.70"/>
                                          </p:val>
                                        </p:tav>
                                        <p:tav tm="100000">
                                          <p:val>
                                            <p:strVal val="#ppt_w"/>
                                          </p:val>
                                        </p:tav>
                                      </p:tavLst>
                                    </p:anim>
                                    <p:anim calcmode="lin" valueType="num">
                                      <p:cBhvr>
                                        <p:cTn id="28" dur="1000" fill="hold"/>
                                        <p:tgtEl>
                                          <p:spTgt spid="8"/>
                                        </p:tgtEl>
                                        <p:attrNameLst>
                                          <p:attrName>ppt_h</p:attrName>
                                        </p:attrNameLst>
                                      </p:cBhvr>
                                      <p:tavLst>
                                        <p:tav tm="0">
                                          <p:val>
                                            <p:strVal val="#ppt_h"/>
                                          </p:val>
                                        </p:tav>
                                        <p:tav tm="100000">
                                          <p:val>
                                            <p:strVal val="#ppt_h"/>
                                          </p:val>
                                        </p:tav>
                                      </p:tavLst>
                                    </p:anim>
                                    <p:animEffect transition="in" filter="fade">
                                      <p:cBhvr>
                                        <p:cTn id="29" dur="1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dissolv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7" grpId="0"/>
      <p:bldP spid="7"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a 4"/>
          <p:cNvGraphicFramePr/>
          <p:nvPr/>
        </p:nvGraphicFramePr>
        <p:xfrm>
          <a:off x="6500193" y="1916832"/>
          <a:ext cx="5354859"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5057" name="Rectangle 1"/>
          <p:cNvSpPr>
            <a:spLocks noChangeArrowheads="1"/>
          </p:cNvSpPr>
          <p:nvPr/>
        </p:nvSpPr>
        <p:spPr bwMode="auto">
          <a:xfrm>
            <a:off x="261764" y="1844824"/>
            <a:ext cx="612068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dirty="0" smtClean="0">
                <a:ln>
                  <a:noFill/>
                </a:ln>
                <a:solidFill>
                  <a:schemeClr val="tx1"/>
                </a:solidFill>
                <a:effectLst/>
                <a:latin typeface="+mj-lt"/>
                <a:ea typeface="Arial Unicode MS" pitchFamily="34" charset="-128"/>
                <a:cs typeface="Arial Unicode MS" pitchFamily="34" charset="-128"/>
              </a:rPr>
              <a:t>Each  school  is free to organize its activities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dirty="0" smtClean="0">
                <a:ln>
                  <a:noFill/>
                </a:ln>
                <a:solidFill>
                  <a:schemeClr val="tx1"/>
                </a:solidFill>
                <a:effectLst/>
                <a:latin typeface="+mj-lt"/>
                <a:ea typeface="Arial Unicode MS" pitchFamily="34" charset="-128"/>
                <a:cs typeface="Arial Unicode MS" pitchFamily="34" charset="-128"/>
              </a:rPr>
              <a:t> taking due </a:t>
            </a:r>
            <a:r>
              <a:rPr kumimoji="0" lang="en-GB" sz="2800" b="1" i="0" u="none" strike="noStrike" cap="none" normalizeH="0" baseline="0" dirty="0" err="1" smtClean="0">
                <a:ln>
                  <a:noFill/>
                </a:ln>
                <a:solidFill>
                  <a:schemeClr val="tx1"/>
                </a:solidFill>
                <a:effectLst/>
                <a:latin typeface="+mj-lt"/>
                <a:ea typeface="Arial Unicode MS" pitchFamily="34" charset="-128"/>
                <a:cs typeface="Arial Unicode MS" pitchFamily="34" charset="-128"/>
              </a:rPr>
              <a:t>accont</a:t>
            </a:r>
            <a:r>
              <a:rPr kumimoji="0" lang="en-GB" sz="2800" b="1" i="0" u="none" strike="noStrike" cap="none" normalizeH="0" baseline="0" dirty="0" smtClean="0">
                <a:ln>
                  <a:noFill/>
                </a:ln>
                <a:solidFill>
                  <a:schemeClr val="tx1"/>
                </a:solidFill>
                <a:effectLst/>
                <a:latin typeface="+mj-lt"/>
                <a:ea typeface="Arial Unicode MS" pitchFamily="34" charset="-128"/>
                <a:cs typeface="Arial Unicode MS" pitchFamily="34" charset="-128"/>
              </a:rPr>
              <a:t> of the needs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dirty="0" smtClean="0">
                <a:ln>
                  <a:noFill/>
                </a:ln>
                <a:solidFill>
                  <a:schemeClr val="tx1"/>
                </a:solidFill>
                <a:effectLst/>
                <a:latin typeface="+mj-lt"/>
                <a:ea typeface="Arial Unicode MS" pitchFamily="34" charset="-128"/>
                <a:cs typeface="Arial Unicode MS" pitchFamily="34" charset="-128"/>
              </a:rPr>
              <a:t>of  the </a:t>
            </a:r>
            <a:r>
              <a:rPr kumimoji="0" lang="en-GB" sz="2800" b="1" i="0" u="none" strike="noStrike" cap="none" normalizeH="0" baseline="0" dirty="0" err="1" smtClean="0">
                <a:ln>
                  <a:noFill/>
                </a:ln>
                <a:solidFill>
                  <a:schemeClr val="tx1"/>
                </a:solidFill>
                <a:effectLst/>
                <a:latin typeface="+mj-lt"/>
                <a:ea typeface="Arial Unicode MS" pitchFamily="34" charset="-128"/>
                <a:cs typeface="Arial Unicode MS" pitchFamily="34" charset="-128"/>
              </a:rPr>
              <a:t>skateholders</a:t>
            </a:r>
            <a:endParaRPr kumimoji="0" lang="en-GB" sz="2800" b="1" i="0" u="none" strike="noStrike" cap="none" normalizeH="0" baseline="0" dirty="0" smtClean="0">
              <a:ln>
                <a:noFill/>
              </a:ln>
              <a:solidFill>
                <a:schemeClr val="tx1"/>
              </a:solidFill>
              <a:effectLst/>
              <a:latin typeface="+mj-lt"/>
              <a:ea typeface="Arial Unicode MS" pitchFamily="34" charset="-128"/>
              <a:cs typeface="Arial Unicode MS"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dirty="0" smtClean="0">
                <a:ln>
                  <a:noFill/>
                </a:ln>
                <a:solidFill>
                  <a:schemeClr val="tx1"/>
                </a:solidFill>
                <a:effectLst/>
                <a:latin typeface="+mj-lt"/>
                <a:ea typeface="Arial Unicode MS" pitchFamily="34" charset="-128"/>
                <a:cs typeface="Arial Unicode MS" pitchFamily="34" charset="-128"/>
              </a:rPr>
              <a:t>( family , pupils and local</a:t>
            </a:r>
            <a:r>
              <a:rPr kumimoji="0" lang="en-GB" sz="2800" b="1" i="0" u="none" strike="noStrike" cap="none" normalizeH="0" dirty="0" smtClean="0">
                <a:ln>
                  <a:noFill/>
                </a:ln>
                <a:solidFill>
                  <a:schemeClr val="tx1"/>
                </a:solidFill>
                <a:effectLst/>
                <a:latin typeface="+mj-lt"/>
                <a:ea typeface="Arial Unicode MS" pitchFamily="34" charset="-128"/>
                <a:cs typeface="Arial Unicode MS" pitchFamily="34" charset="-128"/>
              </a:rPr>
              <a:t> </a:t>
            </a:r>
            <a:r>
              <a:rPr kumimoji="0" lang="en-GB" sz="2800" b="1" i="0" u="none" strike="noStrike" cap="none" normalizeH="0" baseline="0" dirty="0" smtClean="0">
                <a:ln>
                  <a:noFill/>
                </a:ln>
                <a:solidFill>
                  <a:schemeClr val="tx1"/>
                </a:solidFill>
                <a:effectLst/>
                <a:latin typeface="+mj-lt"/>
                <a:ea typeface="Arial Unicode MS" pitchFamily="34" charset="-128"/>
                <a:cs typeface="Arial Unicode MS" pitchFamily="34" charset="-128"/>
              </a:rPr>
              <a:t>territory)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dirty="0" smtClean="0">
                <a:ln>
                  <a:noFill/>
                </a:ln>
                <a:solidFill>
                  <a:schemeClr val="tx1"/>
                </a:solidFill>
                <a:effectLst/>
                <a:latin typeface="+mj-lt"/>
                <a:ea typeface="Arial Unicode MS" pitchFamily="34" charset="-128"/>
                <a:cs typeface="Arial Unicode MS" pitchFamily="34" charset="-128"/>
              </a:rPr>
              <a:t>and ,in doing it, it must respect the general objectives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dirty="0" smtClean="0">
                <a:ln>
                  <a:noFill/>
                </a:ln>
                <a:solidFill>
                  <a:schemeClr val="tx1"/>
                </a:solidFill>
                <a:effectLst/>
                <a:latin typeface="+mj-lt"/>
                <a:ea typeface="Arial Unicode MS" pitchFamily="34" charset="-128"/>
                <a:cs typeface="Arial Unicode MS" pitchFamily="34" charset="-128"/>
              </a:rPr>
              <a:t>of the national educational system </a:t>
            </a:r>
            <a:endParaRPr kumimoji="0" lang="en-GB" sz="2800" b="1" i="0" u="none" strike="noStrike" cap="none" normalizeH="0" baseline="0" dirty="0" smtClean="0">
              <a:ln>
                <a:noFill/>
              </a:ln>
              <a:solidFill>
                <a:schemeClr val="tx1"/>
              </a:solidFill>
              <a:effectLst/>
              <a:latin typeface="+mj-lt"/>
            </a:endParaRPr>
          </a:p>
        </p:txBody>
      </p:sp>
      <p:sp>
        <p:nvSpPr>
          <p:cNvPr id="6" name="Rettangolo 5"/>
          <p:cNvSpPr/>
          <p:nvPr/>
        </p:nvSpPr>
        <p:spPr>
          <a:xfrm>
            <a:off x="531234" y="0"/>
            <a:ext cx="10971273"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i="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There is a close collaboration</a:t>
            </a:r>
          </a:p>
          <a:p>
            <a:pPr algn="ctr"/>
            <a:r>
              <a:rPr lang="en-US" sz="5400" b="1" i="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between  …</a:t>
            </a:r>
            <a:endParaRPr lang="it-IT" sz="5400" b="1" i="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 xmlns:p14="http://schemas.microsoft.com/office/powerpoint/2010/main" val="165394355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3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style.rotation</p:attrName>
                                        </p:attrNameLst>
                                      </p:cBhvr>
                                      <p:tavLst>
                                        <p:tav tm="0">
                                          <p:val>
                                            <p:fltVal val="720"/>
                                          </p:val>
                                        </p:tav>
                                        <p:tav tm="100000">
                                          <p:val>
                                            <p:fltVal val="0"/>
                                          </p:val>
                                        </p:tav>
                                      </p:tavLst>
                                    </p:anim>
                                    <p:anim calcmode="lin" valueType="num">
                                      <p:cBhvr>
                                        <p:cTn id="16" dur="2000" fill="hold"/>
                                        <p:tgtEl>
                                          <p:spTgt spid="5"/>
                                        </p:tgtEl>
                                        <p:attrNameLst>
                                          <p:attrName>ppt_h</p:attrName>
                                        </p:attrNameLst>
                                      </p:cBhvr>
                                      <p:tavLst>
                                        <p:tav tm="0">
                                          <p:val>
                                            <p:fltVal val="0"/>
                                          </p:val>
                                        </p:tav>
                                        <p:tav tm="100000">
                                          <p:val>
                                            <p:strVal val="#ppt_h"/>
                                          </p:val>
                                        </p:tav>
                                      </p:tavLst>
                                    </p:anim>
                                    <p:anim calcmode="lin" valueType="num">
                                      <p:cBhvr>
                                        <p:cTn id="17"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5057"/>
                                        </p:tgtEl>
                                        <p:attrNameLst>
                                          <p:attrName>style.visibility</p:attrName>
                                        </p:attrNameLst>
                                      </p:cBhvr>
                                      <p:to>
                                        <p:strVal val="visible"/>
                                      </p:to>
                                    </p:set>
                                    <p:animEffect transition="in" filter="blinds(horizontal)">
                                      <p:cBhvr>
                                        <p:cTn id="22" dur="500"/>
                                        <p:tgtEl>
                                          <p:spTgt spid="45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45057"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413892" y="2492896"/>
            <a:ext cx="1050288" cy="461665"/>
          </a:xfrm>
          <a:prstGeom prst="rect">
            <a:avLst/>
          </a:prstGeom>
        </p:spPr>
        <p:txBody>
          <a:bodyPr wrap="none">
            <a:spAutoFit/>
          </a:bodyPr>
          <a:lstStyle/>
          <a:p>
            <a:r>
              <a:rPr lang="en-GB" dirty="0" err="1" smtClean="0"/>
              <a:t>italian</a:t>
            </a:r>
            <a:endParaRPr lang="it-IT" dirty="0"/>
          </a:p>
        </p:txBody>
      </p:sp>
      <p:sp>
        <p:nvSpPr>
          <p:cNvPr id="5" name="Rettangolo 4"/>
          <p:cNvSpPr/>
          <p:nvPr/>
        </p:nvSpPr>
        <p:spPr>
          <a:xfrm rot="20674136">
            <a:off x="4718875" y="3198168"/>
            <a:ext cx="3313728" cy="461665"/>
          </a:xfrm>
          <a:prstGeom prst="rect">
            <a:avLst/>
          </a:prstGeom>
        </p:spPr>
        <p:txBody>
          <a:bodyPr wrap="none">
            <a:spAutoFit/>
          </a:bodyPr>
          <a:lstStyle/>
          <a:p>
            <a:r>
              <a:rPr lang="en-GB" dirty="0" smtClean="0"/>
              <a:t>Two foreign languages</a:t>
            </a:r>
            <a:endParaRPr lang="it-IT" dirty="0"/>
          </a:p>
        </p:txBody>
      </p:sp>
      <p:sp>
        <p:nvSpPr>
          <p:cNvPr id="6" name="Rettangolo 5"/>
          <p:cNvSpPr/>
          <p:nvPr/>
        </p:nvSpPr>
        <p:spPr>
          <a:xfrm rot="836493">
            <a:off x="8308990" y="2714620"/>
            <a:ext cx="1029449" cy="461665"/>
          </a:xfrm>
          <a:prstGeom prst="rect">
            <a:avLst/>
          </a:prstGeom>
        </p:spPr>
        <p:txBody>
          <a:bodyPr wrap="none">
            <a:spAutoFit/>
          </a:bodyPr>
          <a:lstStyle/>
          <a:p>
            <a:r>
              <a:rPr lang="en-GB" dirty="0" smtClean="0"/>
              <a:t>maths</a:t>
            </a:r>
            <a:endParaRPr lang="it-IT" dirty="0"/>
          </a:p>
        </p:txBody>
      </p:sp>
      <p:sp>
        <p:nvSpPr>
          <p:cNvPr id="7" name="Rettangolo 6"/>
          <p:cNvSpPr/>
          <p:nvPr/>
        </p:nvSpPr>
        <p:spPr>
          <a:xfrm rot="20518707">
            <a:off x="9737750" y="4143380"/>
            <a:ext cx="1239442" cy="461665"/>
          </a:xfrm>
          <a:prstGeom prst="rect">
            <a:avLst/>
          </a:prstGeom>
        </p:spPr>
        <p:txBody>
          <a:bodyPr wrap="none">
            <a:spAutoFit/>
          </a:bodyPr>
          <a:lstStyle/>
          <a:p>
            <a:r>
              <a:rPr lang="en-GB" dirty="0" smtClean="0"/>
              <a:t>science </a:t>
            </a:r>
            <a:endParaRPr lang="it-IT" dirty="0"/>
          </a:p>
        </p:txBody>
      </p:sp>
      <p:sp>
        <p:nvSpPr>
          <p:cNvPr id="8" name="Rettangolo 7"/>
          <p:cNvSpPr/>
          <p:nvPr/>
        </p:nvSpPr>
        <p:spPr>
          <a:xfrm>
            <a:off x="3951272" y="2500306"/>
            <a:ext cx="1138453" cy="461665"/>
          </a:xfrm>
          <a:prstGeom prst="rect">
            <a:avLst/>
          </a:prstGeom>
        </p:spPr>
        <p:txBody>
          <a:bodyPr wrap="none">
            <a:spAutoFit/>
          </a:bodyPr>
          <a:lstStyle/>
          <a:p>
            <a:r>
              <a:rPr lang="en-GB" dirty="0" smtClean="0"/>
              <a:t>history</a:t>
            </a:r>
            <a:endParaRPr lang="it-IT" dirty="0"/>
          </a:p>
        </p:txBody>
      </p:sp>
      <p:sp>
        <p:nvSpPr>
          <p:cNvPr id="9" name="Rettangolo 8"/>
          <p:cNvSpPr/>
          <p:nvPr/>
        </p:nvSpPr>
        <p:spPr>
          <a:xfrm>
            <a:off x="9380560" y="2071678"/>
            <a:ext cx="1678665" cy="461665"/>
          </a:xfrm>
          <a:prstGeom prst="rect">
            <a:avLst/>
          </a:prstGeom>
        </p:spPr>
        <p:txBody>
          <a:bodyPr wrap="none">
            <a:spAutoFit/>
          </a:bodyPr>
          <a:lstStyle/>
          <a:p>
            <a:r>
              <a:rPr lang="en-GB" dirty="0" smtClean="0"/>
              <a:t> geography</a:t>
            </a:r>
            <a:endParaRPr lang="it-IT" dirty="0"/>
          </a:p>
        </p:txBody>
      </p:sp>
      <p:sp>
        <p:nvSpPr>
          <p:cNvPr id="10" name="Rettangolo 9"/>
          <p:cNvSpPr/>
          <p:nvPr/>
        </p:nvSpPr>
        <p:spPr>
          <a:xfrm rot="20533886">
            <a:off x="765820" y="5229200"/>
            <a:ext cx="3384376" cy="461665"/>
          </a:xfrm>
          <a:prstGeom prst="rect">
            <a:avLst/>
          </a:prstGeom>
        </p:spPr>
        <p:txBody>
          <a:bodyPr wrap="square">
            <a:spAutoFit/>
          </a:bodyPr>
          <a:lstStyle/>
          <a:p>
            <a:r>
              <a:rPr lang="en-GB" dirty="0" smtClean="0"/>
              <a:t>visual image education </a:t>
            </a:r>
            <a:endParaRPr lang="it-IT" dirty="0"/>
          </a:p>
        </p:txBody>
      </p:sp>
      <p:sp>
        <p:nvSpPr>
          <p:cNvPr id="11" name="Rettangolo 10"/>
          <p:cNvSpPr/>
          <p:nvPr/>
        </p:nvSpPr>
        <p:spPr>
          <a:xfrm>
            <a:off x="7523172" y="4071942"/>
            <a:ext cx="1306768" cy="461665"/>
          </a:xfrm>
          <a:prstGeom prst="rect">
            <a:avLst/>
          </a:prstGeom>
        </p:spPr>
        <p:txBody>
          <a:bodyPr wrap="none">
            <a:spAutoFit/>
          </a:bodyPr>
          <a:lstStyle/>
          <a:p>
            <a:r>
              <a:rPr lang="en-GB" dirty="0" smtClean="0"/>
              <a:t>religion </a:t>
            </a:r>
            <a:endParaRPr lang="it-IT" dirty="0"/>
          </a:p>
        </p:txBody>
      </p:sp>
      <p:sp>
        <p:nvSpPr>
          <p:cNvPr id="12" name="Rettangolo 11"/>
          <p:cNvSpPr/>
          <p:nvPr/>
        </p:nvSpPr>
        <p:spPr>
          <a:xfrm rot="20811956">
            <a:off x="6951668" y="5429264"/>
            <a:ext cx="3902030" cy="461665"/>
          </a:xfrm>
          <a:prstGeom prst="rect">
            <a:avLst/>
          </a:prstGeom>
        </p:spPr>
        <p:txBody>
          <a:bodyPr wrap="none">
            <a:spAutoFit/>
          </a:bodyPr>
          <a:lstStyle/>
          <a:p>
            <a:r>
              <a:rPr lang="en-GB" dirty="0" smtClean="0"/>
              <a:t>sound and music education</a:t>
            </a:r>
            <a:endParaRPr lang="it-IT" dirty="0"/>
          </a:p>
        </p:txBody>
      </p:sp>
      <p:sp>
        <p:nvSpPr>
          <p:cNvPr id="13" name="Rettangolo 12"/>
          <p:cNvSpPr/>
          <p:nvPr/>
        </p:nvSpPr>
        <p:spPr>
          <a:xfrm rot="20432931">
            <a:off x="549796" y="4077072"/>
            <a:ext cx="3902030" cy="461665"/>
          </a:xfrm>
          <a:prstGeom prst="rect">
            <a:avLst/>
          </a:prstGeom>
        </p:spPr>
        <p:txBody>
          <a:bodyPr wrap="none">
            <a:spAutoFit/>
          </a:bodyPr>
          <a:lstStyle/>
          <a:p>
            <a:r>
              <a:rPr lang="en-GB" dirty="0" smtClean="0"/>
              <a:t>sound and music education</a:t>
            </a:r>
            <a:endParaRPr lang="it-IT" dirty="0"/>
          </a:p>
        </p:txBody>
      </p:sp>
      <p:sp>
        <p:nvSpPr>
          <p:cNvPr id="39938" name="Rectangle 2"/>
          <p:cNvSpPr>
            <a:spLocks noChangeArrowheads="1"/>
          </p:cNvSpPr>
          <p:nvPr/>
        </p:nvSpPr>
        <p:spPr bwMode="auto">
          <a:xfrm>
            <a:off x="2951140" y="5929330"/>
            <a:ext cx="2598788"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computer science</a:t>
            </a:r>
            <a:endParaRPr kumimoji="0" lang="en-GB" b="0" i="0" u="none" strike="noStrike" cap="none" normalizeH="0" baseline="0" dirty="0" smtClean="0">
              <a:ln>
                <a:noFill/>
              </a:ln>
              <a:solidFill>
                <a:schemeClr val="tx1"/>
              </a:solidFill>
              <a:effectLst/>
              <a:latin typeface="Arial" pitchFamily="34" charset="0"/>
            </a:endParaRPr>
          </a:p>
        </p:txBody>
      </p:sp>
      <p:sp>
        <p:nvSpPr>
          <p:cNvPr id="48129" name="Rectangle 1"/>
          <p:cNvSpPr>
            <a:spLocks noChangeArrowheads="1"/>
          </p:cNvSpPr>
          <p:nvPr/>
        </p:nvSpPr>
        <p:spPr bwMode="auto">
          <a:xfrm rot="819546">
            <a:off x="5022842" y="4643446"/>
            <a:ext cx="2000264"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citizenship.</a:t>
            </a:r>
            <a:endParaRPr kumimoji="0" lang="en-GB" b="0" i="0" u="none" strike="noStrike" cap="none" normalizeH="0" baseline="0" dirty="0" smtClean="0">
              <a:ln>
                <a:noFill/>
              </a:ln>
              <a:solidFill>
                <a:schemeClr val="tx1"/>
              </a:solidFill>
              <a:effectLst/>
              <a:latin typeface="Arial" pitchFamily="34" charset="0"/>
            </a:endParaRPr>
          </a:p>
        </p:txBody>
      </p:sp>
      <p:sp>
        <p:nvSpPr>
          <p:cNvPr id="15" name="Rettangolo 14"/>
          <p:cNvSpPr/>
          <p:nvPr/>
        </p:nvSpPr>
        <p:spPr>
          <a:xfrm>
            <a:off x="9880626" y="3000372"/>
            <a:ext cx="1670650" cy="461665"/>
          </a:xfrm>
          <a:prstGeom prst="rect">
            <a:avLst/>
          </a:prstGeom>
        </p:spPr>
        <p:txBody>
          <a:bodyPr wrap="none">
            <a:spAutoFit/>
          </a:bodyPr>
          <a:lstStyle/>
          <a:p>
            <a:r>
              <a:rPr lang="en-GB" dirty="0" smtClean="0"/>
              <a:t>technology</a:t>
            </a:r>
            <a:endParaRPr lang="it-IT" dirty="0"/>
          </a:p>
        </p:txBody>
      </p:sp>
      <p:sp>
        <p:nvSpPr>
          <p:cNvPr id="16" name="Rettangolo 15"/>
          <p:cNvSpPr/>
          <p:nvPr/>
        </p:nvSpPr>
        <p:spPr>
          <a:xfrm>
            <a:off x="1197868" y="188640"/>
            <a:ext cx="9881231"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GB"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compulsory subjects in the </a:t>
            </a: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junior </a:t>
            </a:r>
            <a:r>
              <a:rPr lang="it-IT"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secondary</a:t>
            </a: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it-IT"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school</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 xmlns:p14="http://schemas.microsoft.com/office/powerpoint/2010/main" val="165394355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12"/>
                                        </p:tgtEl>
                                        <p:attrNameLst>
                                          <p:attrName>style.visibility</p:attrName>
                                        </p:attrNameLst>
                                      </p:cBhvr>
                                      <p:to>
                                        <p:strVal val="visible"/>
                                      </p:to>
                                    </p:set>
                                    <p:anim calcmode="discrete" valueType="clr">
                                      <p:cBhvr override="childStyle">
                                        <p:cTn id="11"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12"/>
                                        </p:tgtEl>
                                        <p:attrNameLst>
                                          <p:attrName>fillcolor</p:attrName>
                                        </p:attrNameLst>
                                      </p:cBhvr>
                                      <p:tavLst>
                                        <p:tav tm="0">
                                          <p:val>
                                            <p:clrVal>
                                              <a:schemeClr val="accent2"/>
                                            </p:clrVal>
                                          </p:val>
                                        </p:tav>
                                        <p:tav tm="50000">
                                          <p:val>
                                            <p:clrVal>
                                              <a:schemeClr val="hlink"/>
                                            </p:clrVal>
                                          </p:val>
                                        </p:tav>
                                      </p:tavLst>
                                    </p:anim>
                                    <p:set>
                                      <p:cBhvr>
                                        <p:cTn id="13" dur="80"/>
                                        <p:tgtEl>
                                          <p:spTgt spid="12"/>
                                        </p:tgtEl>
                                        <p:attrNameLst>
                                          <p:attrName>fill.type</p:attrName>
                                        </p:attrNameLst>
                                      </p:cBhvr>
                                      <p:to>
                                        <p:strVal val="solid"/>
                                      </p:to>
                                    </p:set>
                                  </p:childTnLst>
                                </p:cTn>
                              </p:par>
                            </p:childTnLst>
                          </p:cTn>
                        </p:par>
                        <p:par>
                          <p:cTn id="14" fill="hold">
                            <p:stCondLst>
                              <p:cond delay="2920"/>
                            </p:stCondLst>
                            <p:childTnLst>
                              <p:par>
                                <p:cTn id="15" presetID="27" presetClass="entr" presetSubtype="0" fill="hold" grpId="0" nodeType="afterEffect">
                                  <p:stCondLst>
                                    <p:cond delay="0"/>
                                  </p:stCondLst>
                                  <p:iterate type="lt">
                                    <p:tmPct val="50000"/>
                                  </p:iterate>
                                  <p:childTnLst>
                                    <p:set>
                                      <p:cBhvr>
                                        <p:cTn id="16" dur="1" fill="hold">
                                          <p:stCondLst>
                                            <p:cond delay="0"/>
                                          </p:stCondLst>
                                        </p:cTn>
                                        <p:tgtEl>
                                          <p:spTgt spid="9"/>
                                        </p:tgtEl>
                                        <p:attrNameLst>
                                          <p:attrName>style.visibility</p:attrName>
                                        </p:attrNameLst>
                                      </p:cBhvr>
                                      <p:to>
                                        <p:strVal val="visible"/>
                                      </p:to>
                                    </p:set>
                                    <p:anim calcmode="discrete" valueType="clr">
                                      <p:cBhvr override="childStyle">
                                        <p:cTn id="1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9"/>
                                        </p:tgtEl>
                                        <p:attrNameLst>
                                          <p:attrName>fillcolor</p:attrName>
                                        </p:attrNameLst>
                                      </p:cBhvr>
                                      <p:tavLst>
                                        <p:tav tm="0">
                                          <p:val>
                                            <p:clrVal>
                                              <a:schemeClr val="accent2"/>
                                            </p:clrVal>
                                          </p:val>
                                        </p:tav>
                                        <p:tav tm="50000">
                                          <p:val>
                                            <p:clrVal>
                                              <a:schemeClr val="hlink"/>
                                            </p:clrVal>
                                          </p:val>
                                        </p:tav>
                                      </p:tavLst>
                                    </p:anim>
                                    <p:set>
                                      <p:cBhvr>
                                        <p:cTn id="19" dur="80"/>
                                        <p:tgtEl>
                                          <p:spTgt spid="9"/>
                                        </p:tgtEl>
                                        <p:attrNameLst>
                                          <p:attrName>fill.type</p:attrName>
                                        </p:attrNameLst>
                                      </p:cBhvr>
                                      <p:to>
                                        <p:strVal val="solid"/>
                                      </p:to>
                                    </p:set>
                                  </p:childTnLst>
                                </p:cTn>
                              </p:par>
                            </p:childTnLst>
                          </p:cTn>
                        </p:par>
                        <p:par>
                          <p:cTn id="20" fill="hold">
                            <p:stCondLst>
                              <p:cond delay="3320"/>
                            </p:stCondLst>
                            <p:childTnLst>
                              <p:par>
                                <p:cTn id="21" presetID="27" presetClass="entr" presetSubtype="0" fill="hold" grpId="0" nodeType="afterEffect">
                                  <p:stCondLst>
                                    <p:cond delay="0"/>
                                  </p:stCondLst>
                                  <p:iterate type="lt">
                                    <p:tmPct val="50000"/>
                                  </p:iterate>
                                  <p:childTnLst>
                                    <p:set>
                                      <p:cBhvr>
                                        <p:cTn id="22" dur="1" fill="hold">
                                          <p:stCondLst>
                                            <p:cond delay="0"/>
                                          </p:stCondLst>
                                        </p:cTn>
                                        <p:tgtEl>
                                          <p:spTgt spid="15"/>
                                        </p:tgtEl>
                                        <p:attrNameLst>
                                          <p:attrName>style.visibility</p:attrName>
                                        </p:attrNameLst>
                                      </p:cBhvr>
                                      <p:to>
                                        <p:strVal val="visible"/>
                                      </p:to>
                                    </p:set>
                                    <p:anim calcmode="discrete" valueType="clr">
                                      <p:cBhvr override="childStyle">
                                        <p:cTn id="23"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15"/>
                                        </p:tgtEl>
                                        <p:attrNameLst>
                                          <p:attrName>fillcolor</p:attrName>
                                        </p:attrNameLst>
                                      </p:cBhvr>
                                      <p:tavLst>
                                        <p:tav tm="0">
                                          <p:val>
                                            <p:clrVal>
                                              <a:schemeClr val="accent2"/>
                                            </p:clrVal>
                                          </p:val>
                                        </p:tav>
                                        <p:tav tm="50000">
                                          <p:val>
                                            <p:clrVal>
                                              <a:schemeClr val="hlink"/>
                                            </p:clrVal>
                                          </p:val>
                                        </p:tav>
                                      </p:tavLst>
                                    </p:anim>
                                    <p:set>
                                      <p:cBhvr>
                                        <p:cTn id="25" dur="80"/>
                                        <p:tgtEl>
                                          <p:spTgt spid="15"/>
                                        </p:tgtEl>
                                        <p:attrNameLst>
                                          <p:attrName>fill.type</p:attrName>
                                        </p:attrNameLst>
                                      </p:cBhvr>
                                      <p:to>
                                        <p:strVal val="solid"/>
                                      </p:to>
                                    </p:set>
                                  </p:childTnLst>
                                </p:cTn>
                              </p:par>
                            </p:childTnLst>
                          </p:cTn>
                        </p:par>
                        <p:par>
                          <p:cTn id="26" fill="hold">
                            <p:stCondLst>
                              <p:cond delay="3760"/>
                            </p:stCondLst>
                            <p:childTnLst>
                              <p:par>
                                <p:cTn id="27" presetID="27" presetClass="entr" presetSubtype="0" fill="hold" grpId="0" nodeType="afterEffect">
                                  <p:stCondLst>
                                    <p:cond delay="0"/>
                                  </p:stCondLst>
                                  <p:iterate type="lt">
                                    <p:tmPct val="50000"/>
                                  </p:iterate>
                                  <p:childTnLst>
                                    <p:set>
                                      <p:cBhvr>
                                        <p:cTn id="28" dur="1" fill="hold">
                                          <p:stCondLst>
                                            <p:cond delay="0"/>
                                          </p:stCondLst>
                                        </p:cTn>
                                        <p:tgtEl>
                                          <p:spTgt spid="6"/>
                                        </p:tgtEl>
                                        <p:attrNameLst>
                                          <p:attrName>style.visibility</p:attrName>
                                        </p:attrNameLst>
                                      </p:cBhvr>
                                      <p:to>
                                        <p:strVal val="visible"/>
                                      </p:to>
                                    </p:set>
                                    <p:anim calcmode="discrete" valueType="clr">
                                      <p:cBhvr override="childStyle">
                                        <p:cTn id="29"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6"/>
                                        </p:tgtEl>
                                        <p:attrNameLst>
                                          <p:attrName>fillcolor</p:attrName>
                                        </p:attrNameLst>
                                      </p:cBhvr>
                                      <p:tavLst>
                                        <p:tav tm="0">
                                          <p:val>
                                            <p:clrVal>
                                              <a:schemeClr val="accent2"/>
                                            </p:clrVal>
                                          </p:val>
                                        </p:tav>
                                        <p:tav tm="50000">
                                          <p:val>
                                            <p:clrVal>
                                              <a:schemeClr val="hlink"/>
                                            </p:clrVal>
                                          </p:val>
                                        </p:tav>
                                      </p:tavLst>
                                    </p:anim>
                                    <p:set>
                                      <p:cBhvr>
                                        <p:cTn id="31" dur="80"/>
                                        <p:tgtEl>
                                          <p:spTgt spid="6"/>
                                        </p:tgtEl>
                                        <p:attrNameLst>
                                          <p:attrName>fill.type</p:attrName>
                                        </p:attrNameLst>
                                      </p:cBhvr>
                                      <p:to>
                                        <p:strVal val="solid"/>
                                      </p:to>
                                    </p:set>
                                  </p:childTnLst>
                                </p:cTn>
                              </p:par>
                            </p:childTnLst>
                          </p:cTn>
                        </p:par>
                        <p:par>
                          <p:cTn id="32" fill="hold">
                            <p:stCondLst>
                              <p:cond delay="4000"/>
                            </p:stCondLst>
                            <p:childTnLst>
                              <p:par>
                                <p:cTn id="33" presetID="27" presetClass="entr" presetSubtype="0" fill="hold" grpId="0" nodeType="afterEffect">
                                  <p:stCondLst>
                                    <p:cond delay="0"/>
                                  </p:stCondLst>
                                  <p:iterate type="lt">
                                    <p:tmPct val="50000"/>
                                  </p:iterate>
                                  <p:childTnLst>
                                    <p:set>
                                      <p:cBhvr>
                                        <p:cTn id="34" dur="1" fill="hold">
                                          <p:stCondLst>
                                            <p:cond delay="0"/>
                                          </p:stCondLst>
                                        </p:cTn>
                                        <p:tgtEl>
                                          <p:spTgt spid="5"/>
                                        </p:tgtEl>
                                        <p:attrNameLst>
                                          <p:attrName>style.visibility</p:attrName>
                                        </p:attrNameLst>
                                      </p:cBhvr>
                                      <p:to>
                                        <p:strVal val="visible"/>
                                      </p:to>
                                    </p:set>
                                    <p:anim calcmode="discrete" valueType="clr">
                                      <p:cBhvr override="childStyle">
                                        <p:cTn id="35"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5"/>
                                        </p:tgtEl>
                                        <p:attrNameLst>
                                          <p:attrName>fillcolor</p:attrName>
                                        </p:attrNameLst>
                                      </p:cBhvr>
                                      <p:tavLst>
                                        <p:tav tm="0">
                                          <p:val>
                                            <p:clrVal>
                                              <a:schemeClr val="accent2"/>
                                            </p:clrVal>
                                          </p:val>
                                        </p:tav>
                                        <p:tav tm="50000">
                                          <p:val>
                                            <p:clrVal>
                                              <a:schemeClr val="hlink"/>
                                            </p:clrVal>
                                          </p:val>
                                        </p:tav>
                                      </p:tavLst>
                                    </p:anim>
                                    <p:set>
                                      <p:cBhvr>
                                        <p:cTn id="37" dur="80"/>
                                        <p:tgtEl>
                                          <p:spTgt spid="5"/>
                                        </p:tgtEl>
                                        <p:attrNameLst>
                                          <p:attrName>fill.type</p:attrName>
                                        </p:attrNameLst>
                                      </p:cBhvr>
                                      <p:to>
                                        <p:strVal val="solid"/>
                                      </p:to>
                                    </p:set>
                                  </p:childTnLst>
                                </p:cTn>
                              </p:par>
                            </p:childTnLst>
                          </p:cTn>
                        </p:par>
                        <p:par>
                          <p:cTn id="38" fill="hold">
                            <p:stCondLst>
                              <p:cond delay="4800"/>
                            </p:stCondLst>
                            <p:childTnLst>
                              <p:par>
                                <p:cTn id="39" presetID="27" presetClass="entr" presetSubtype="0" fill="hold" grpId="0" nodeType="afterEffect">
                                  <p:stCondLst>
                                    <p:cond delay="0"/>
                                  </p:stCondLst>
                                  <p:iterate type="lt">
                                    <p:tmPct val="50000"/>
                                  </p:iterate>
                                  <p:childTnLst>
                                    <p:set>
                                      <p:cBhvr>
                                        <p:cTn id="40" dur="1" fill="hold">
                                          <p:stCondLst>
                                            <p:cond delay="0"/>
                                          </p:stCondLst>
                                        </p:cTn>
                                        <p:tgtEl>
                                          <p:spTgt spid="39938"/>
                                        </p:tgtEl>
                                        <p:attrNameLst>
                                          <p:attrName>style.visibility</p:attrName>
                                        </p:attrNameLst>
                                      </p:cBhvr>
                                      <p:to>
                                        <p:strVal val="visible"/>
                                      </p:to>
                                    </p:set>
                                    <p:anim calcmode="discrete" valueType="clr">
                                      <p:cBhvr override="childStyle">
                                        <p:cTn id="41" dur="80"/>
                                        <p:tgtEl>
                                          <p:spTgt spid="39938"/>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39938"/>
                                        </p:tgtEl>
                                        <p:attrNameLst>
                                          <p:attrName>fillcolor</p:attrName>
                                        </p:attrNameLst>
                                      </p:cBhvr>
                                      <p:tavLst>
                                        <p:tav tm="0">
                                          <p:val>
                                            <p:clrVal>
                                              <a:schemeClr val="accent2"/>
                                            </p:clrVal>
                                          </p:val>
                                        </p:tav>
                                        <p:tav tm="50000">
                                          <p:val>
                                            <p:clrVal>
                                              <a:schemeClr val="hlink"/>
                                            </p:clrVal>
                                          </p:val>
                                        </p:tav>
                                      </p:tavLst>
                                    </p:anim>
                                    <p:set>
                                      <p:cBhvr>
                                        <p:cTn id="43" dur="80"/>
                                        <p:tgtEl>
                                          <p:spTgt spid="39938"/>
                                        </p:tgtEl>
                                        <p:attrNameLst>
                                          <p:attrName>fill.type</p:attrName>
                                        </p:attrNameLst>
                                      </p:cBhvr>
                                      <p:to>
                                        <p:strVal val="solid"/>
                                      </p:to>
                                    </p:set>
                                  </p:childTnLst>
                                </p:cTn>
                              </p:par>
                            </p:childTnLst>
                          </p:cTn>
                        </p:par>
                        <p:par>
                          <p:cTn id="44" fill="hold">
                            <p:stCondLst>
                              <p:cond delay="5440"/>
                            </p:stCondLst>
                            <p:childTnLst>
                              <p:par>
                                <p:cTn id="45" presetID="27" presetClass="entr" presetSubtype="0" fill="hold" grpId="0" nodeType="afterEffect">
                                  <p:stCondLst>
                                    <p:cond delay="0"/>
                                  </p:stCondLst>
                                  <p:iterate type="lt">
                                    <p:tmPct val="50000"/>
                                  </p:iterate>
                                  <p:childTnLst>
                                    <p:set>
                                      <p:cBhvr>
                                        <p:cTn id="46" dur="1" fill="hold">
                                          <p:stCondLst>
                                            <p:cond delay="0"/>
                                          </p:stCondLst>
                                        </p:cTn>
                                        <p:tgtEl>
                                          <p:spTgt spid="13"/>
                                        </p:tgtEl>
                                        <p:attrNameLst>
                                          <p:attrName>style.visibility</p:attrName>
                                        </p:attrNameLst>
                                      </p:cBhvr>
                                      <p:to>
                                        <p:strVal val="visible"/>
                                      </p:to>
                                    </p:set>
                                    <p:anim calcmode="discrete" valueType="clr">
                                      <p:cBhvr override="childStyle">
                                        <p:cTn id="47"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13"/>
                                        </p:tgtEl>
                                        <p:attrNameLst>
                                          <p:attrName>fillcolor</p:attrName>
                                        </p:attrNameLst>
                                      </p:cBhvr>
                                      <p:tavLst>
                                        <p:tav tm="0">
                                          <p:val>
                                            <p:clrVal>
                                              <a:schemeClr val="accent2"/>
                                            </p:clrVal>
                                          </p:val>
                                        </p:tav>
                                        <p:tav tm="50000">
                                          <p:val>
                                            <p:clrVal>
                                              <a:schemeClr val="hlink"/>
                                            </p:clrVal>
                                          </p:val>
                                        </p:tav>
                                      </p:tavLst>
                                    </p:anim>
                                    <p:set>
                                      <p:cBhvr>
                                        <p:cTn id="49" dur="80"/>
                                        <p:tgtEl>
                                          <p:spTgt spid="13"/>
                                        </p:tgtEl>
                                        <p:attrNameLst>
                                          <p:attrName>fill.type</p:attrName>
                                        </p:attrNameLst>
                                      </p:cBhvr>
                                      <p:to>
                                        <p:strVal val="solid"/>
                                      </p:to>
                                    </p:set>
                                  </p:childTnLst>
                                </p:cTn>
                              </p:par>
                            </p:childTnLst>
                          </p:cTn>
                        </p:par>
                        <p:par>
                          <p:cTn id="50" fill="hold">
                            <p:stCondLst>
                              <p:cond delay="6360"/>
                            </p:stCondLst>
                            <p:childTnLst>
                              <p:par>
                                <p:cTn id="51" presetID="27" presetClass="entr" presetSubtype="0" fill="hold" grpId="0" nodeType="afterEffect">
                                  <p:stCondLst>
                                    <p:cond delay="0"/>
                                  </p:stCondLst>
                                  <p:iterate type="lt">
                                    <p:tmPct val="50000"/>
                                  </p:iterate>
                                  <p:childTnLst>
                                    <p:set>
                                      <p:cBhvr>
                                        <p:cTn id="52" dur="1" fill="hold">
                                          <p:stCondLst>
                                            <p:cond delay="0"/>
                                          </p:stCondLst>
                                        </p:cTn>
                                        <p:tgtEl>
                                          <p:spTgt spid="10"/>
                                        </p:tgtEl>
                                        <p:attrNameLst>
                                          <p:attrName>style.visibility</p:attrName>
                                        </p:attrNameLst>
                                      </p:cBhvr>
                                      <p:to>
                                        <p:strVal val="visible"/>
                                      </p:to>
                                    </p:set>
                                    <p:anim calcmode="discrete" valueType="clr">
                                      <p:cBhvr override="childStyle">
                                        <p:cTn id="53"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10"/>
                                        </p:tgtEl>
                                        <p:attrNameLst>
                                          <p:attrName>fillcolor</p:attrName>
                                        </p:attrNameLst>
                                      </p:cBhvr>
                                      <p:tavLst>
                                        <p:tav tm="0">
                                          <p:val>
                                            <p:clrVal>
                                              <a:schemeClr val="accent2"/>
                                            </p:clrVal>
                                          </p:val>
                                        </p:tav>
                                        <p:tav tm="50000">
                                          <p:val>
                                            <p:clrVal>
                                              <a:schemeClr val="hlink"/>
                                            </p:clrVal>
                                          </p:val>
                                        </p:tav>
                                      </p:tavLst>
                                    </p:anim>
                                    <p:set>
                                      <p:cBhvr>
                                        <p:cTn id="55" dur="80"/>
                                        <p:tgtEl>
                                          <p:spTgt spid="10"/>
                                        </p:tgtEl>
                                        <p:attrNameLst>
                                          <p:attrName>fill.type</p:attrName>
                                        </p:attrNameLst>
                                      </p:cBhvr>
                                      <p:to>
                                        <p:strVal val="solid"/>
                                      </p:to>
                                    </p:set>
                                  </p:childTnLst>
                                </p:cTn>
                              </p:par>
                            </p:childTnLst>
                          </p:cTn>
                        </p:par>
                        <p:par>
                          <p:cTn id="56" fill="hold">
                            <p:stCondLst>
                              <p:cond delay="7200"/>
                            </p:stCondLst>
                            <p:childTnLst>
                              <p:par>
                                <p:cTn id="57" presetID="27" presetClass="entr" presetSubtype="0" fill="hold" grpId="0" nodeType="afterEffect">
                                  <p:stCondLst>
                                    <p:cond delay="0"/>
                                  </p:stCondLst>
                                  <p:iterate type="lt">
                                    <p:tmPct val="50000"/>
                                  </p:iterate>
                                  <p:childTnLst>
                                    <p:set>
                                      <p:cBhvr>
                                        <p:cTn id="58" dur="1" fill="hold">
                                          <p:stCondLst>
                                            <p:cond delay="0"/>
                                          </p:stCondLst>
                                        </p:cTn>
                                        <p:tgtEl>
                                          <p:spTgt spid="48129"/>
                                        </p:tgtEl>
                                        <p:attrNameLst>
                                          <p:attrName>style.visibility</p:attrName>
                                        </p:attrNameLst>
                                      </p:cBhvr>
                                      <p:to>
                                        <p:strVal val="visible"/>
                                      </p:to>
                                    </p:set>
                                    <p:anim calcmode="discrete" valueType="clr">
                                      <p:cBhvr override="childStyle">
                                        <p:cTn id="59" dur="80"/>
                                        <p:tgtEl>
                                          <p:spTgt spid="48129"/>
                                        </p:tgtEl>
                                        <p:attrNameLst>
                                          <p:attrName>style.color</p:attrName>
                                        </p:attrNameLst>
                                      </p:cBhvr>
                                      <p:tavLst>
                                        <p:tav tm="0">
                                          <p:val>
                                            <p:clrVal>
                                              <a:schemeClr val="accent2"/>
                                            </p:clrVal>
                                          </p:val>
                                        </p:tav>
                                        <p:tav tm="50000">
                                          <p:val>
                                            <p:clrVal>
                                              <a:schemeClr val="hlink"/>
                                            </p:clrVal>
                                          </p:val>
                                        </p:tav>
                                      </p:tavLst>
                                    </p:anim>
                                    <p:anim calcmode="discrete" valueType="clr">
                                      <p:cBhvr>
                                        <p:cTn id="60" dur="80"/>
                                        <p:tgtEl>
                                          <p:spTgt spid="48129"/>
                                        </p:tgtEl>
                                        <p:attrNameLst>
                                          <p:attrName>fillcolor</p:attrName>
                                        </p:attrNameLst>
                                      </p:cBhvr>
                                      <p:tavLst>
                                        <p:tav tm="0">
                                          <p:val>
                                            <p:clrVal>
                                              <a:schemeClr val="accent2"/>
                                            </p:clrVal>
                                          </p:val>
                                        </p:tav>
                                        <p:tav tm="50000">
                                          <p:val>
                                            <p:clrVal>
                                              <a:schemeClr val="hlink"/>
                                            </p:clrVal>
                                          </p:val>
                                        </p:tav>
                                      </p:tavLst>
                                    </p:anim>
                                    <p:set>
                                      <p:cBhvr>
                                        <p:cTn id="61" dur="80"/>
                                        <p:tgtEl>
                                          <p:spTgt spid="48129"/>
                                        </p:tgtEl>
                                        <p:attrNameLst>
                                          <p:attrName>fill.type</p:attrName>
                                        </p:attrNameLst>
                                      </p:cBhvr>
                                      <p:to>
                                        <p:strVal val="solid"/>
                                      </p:to>
                                    </p:set>
                                  </p:childTnLst>
                                </p:cTn>
                              </p:par>
                            </p:childTnLst>
                          </p:cTn>
                        </p:par>
                        <p:par>
                          <p:cTn id="62" fill="hold">
                            <p:stCondLst>
                              <p:cond delay="7720"/>
                            </p:stCondLst>
                            <p:childTnLst>
                              <p:par>
                                <p:cTn id="63" presetID="27" presetClass="entr" presetSubtype="0" fill="hold" grpId="0" nodeType="afterEffect">
                                  <p:stCondLst>
                                    <p:cond delay="0"/>
                                  </p:stCondLst>
                                  <p:iterate type="lt">
                                    <p:tmPct val="50000"/>
                                  </p:iterate>
                                  <p:childTnLst>
                                    <p:set>
                                      <p:cBhvr>
                                        <p:cTn id="64" dur="1" fill="hold">
                                          <p:stCondLst>
                                            <p:cond delay="0"/>
                                          </p:stCondLst>
                                        </p:cTn>
                                        <p:tgtEl>
                                          <p:spTgt spid="7"/>
                                        </p:tgtEl>
                                        <p:attrNameLst>
                                          <p:attrName>style.visibility</p:attrName>
                                        </p:attrNameLst>
                                      </p:cBhvr>
                                      <p:to>
                                        <p:strVal val="visible"/>
                                      </p:to>
                                    </p:set>
                                    <p:anim calcmode="discrete" valueType="clr">
                                      <p:cBhvr override="childStyle">
                                        <p:cTn id="65"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66" dur="80"/>
                                        <p:tgtEl>
                                          <p:spTgt spid="7"/>
                                        </p:tgtEl>
                                        <p:attrNameLst>
                                          <p:attrName>fillcolor</p:attrName>
                                        </p:attrNameLst>
                                      </p:cBhvr>
                                      <p:tavLst>
                                        <p:tav tm="0">
                                          <p:val>
                                            <p:clrVal>
                                              <a:schemeClr val="accent2"/>
                                            </p:clrVal>
                                          </p:val>
                                        </p:tav>
                                        <p:tav tm="50000">
                                          <p:val>
                                            <p:clrVal>
                                              <a:schemeClr val="hlink"/>
                                            </p:clrVal>
                                          </p:val>
                                        </p:tav>
                                      </p:tavLst>
                                    </p:anim>
                                    <p:set>
                                      <p:cBhvr>
                                        <p:cTn id="67" dur="80"/>
                                        <p:tgtEl>
                                          <p:spTgt spid="7"/>
                                        </p:tgtEl>
                                        <p:attrNameLst>
                                          <p:attrName>fill.type</p:attrName>
                                        </p:attrNameLst>
                                      </p:cBhvr>
                                      <p:to>
                                        <p:strVal val="solid"/>
                                      </p:to>
                                    </p:set>
                                  </p:childTnLst>
                                </p:cTn>
                              </p:par>
                            </p:childTnLst>
                          </p:cTn>
                        </p:par>
                        <p:par>
                          <p:cTn id="68" fill="hold">
                            <p:stCondLst>
                              <p:cond delay="8040"/>
                            </p:stCondLst>
                            <p:childTnLst>
                              <p:par>
                                <p:cTn id="69" presetID="43" presetClass="entr" presetSubtype="0" fill="hold" grpId="0" nodeType="after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fade">
                                      <p:cBhvr>
                                        <p:cTn id="71" dur="100"/>
                                        <p:tgtEl>
                                          <p:spTgt spid="11"/>
                                        </p:tgtEl>
                                      </p:cBhvr>
                                    </p:animEffect>
                                    <p:anim calcmode="lin" valueType="num">
                                      <p:cBhvr>
                                        <p:cTn id="72" dur="400" fill="hold"/>
                                        <p:tgtEl>
                                          <p:spTgt spid="11"/>
                                        </p:tgtEl>
                                        <p:attrNameLst>
                                          <p:attrName>ppt_x</p:attrName>
                                        </p:attrNameLst>
                                      </p:cBhvr>
                                      <p:tavLst>
                                        <p:tav tm="0">
                                          <p:val>
                                            <p:strVal val="#ppt_x"/>
                                          </p:val>
                                        </p:tav>
                                        <p:tav tm="100000">
                                          <p:val>
                                            <p:strVal val="#ppt_x"/>
                                          </p:val>
                                        </p:tav>
                                      </p:tavLst>
                                    </p:anim>
                                    <p:anim calcmode="lin" valueType="num">
                                      <p:cBhvr>
                                        <p:cTn id="73" dur="400" fill="hold"/>
                                        <p:tgtEl>
                                          <p:spTgt spid="11"/>
                                        </p:tgtEl>
                                        <p:attrNameLst>
                                          <p:attrName>ppt_y</p:attrName>
                                        </p:attrNameLst>
                                      </p:cBhvr>
                                      <p:tavLst>
                                        <p:tav tm="0">
                                          <p:val>
                                            <p:strVal val="#ppt_y+0.31"/>
                                          </p:val>
                                        </p:tav>
                                        <p:tav tm="100000">
                                          <p:val>
                                            <p:strVal val="#ppt_y+0.31"/>
                                          </p:val>
                                        </p:tav>
                                      </p:tavLst>
                                    </p:anim>
                                    <p:anim calcmode="lin" valueType="num">
                                      <p:cBhvr>
                                        <p:cTn id="74" dur="600" decel="50000" fill="hold">
                                          <p:stCondLst>
                                            <p:cond delay="400"/>
                                          </p:stCondLst>
                                        </p:cTn>
                                        <p:tgtEl>
                                          <p:spTgt spid="1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5" dur="600" decel="50000" fill="hold">
                                          <p:stCondLst>
                                            <p:cond delay="400"/>
                                          </p:stCondLst>
                                        </p:cTn>
                                        <p:tgtEl>
                                          <p:spTgt spid="1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76" fill="hold">
                            <p:stCondLst>
                              <p:cond delay="9040"/>
                            </p:stCondLst>
                            <p:childTnLst>
                              <p:par>
                                <p:cTn id="77" presetID="6" presetClass="emph" presetSubtype="0" fill="hold" grpId="1" nodeType="afterEffect">
                                  <p:stCondLst>
                                    <p:cond delay="0"/>
                                  </p:stCondLst>
                                  <p:childTnLst>
                                    <p:animScale>
                                      <p:cBhvr>
                                        <p:cTn id="78" dur="2000" fill="hold"/>
                                        <p:tgtEl>
                                          <p:spTgt spid="11"/>
                                        </p:tgtEl>
                                      </p:cBhvr>
                                      <p:by x="150000" y="150000"/>
                                    </p:animScale>
                                  </p:childTnLst>
                                </p:cTn>
                              </p:par>
                            </p:childTnLst>
                          </p:cTn>
                        </p:par>
                      </p:childTnLst>
                    </p:cTn>
                  </p:par>
                  <p:par>
                    <p:cTn id="79" fill="hold">
                      <p:stCondLst>
                        <p:cond delay="indefinite"/>
                      </p:stCondLst>
                      <p:childTnLst>
                        <p:par>
                          <p:cTn id="80" fill="hold">
                            <p:stCondLst>
                              <p:cond delay="0"/>
                            </p:stCondLst>
                            <p:childTnLst>
                              <p:par>
                                <p:cTn id="81" presetID="27" presetClass="entr" presetSubtype="0" fill="hold" grpId="0" nodeType="clickEffect">
                                  <p:stCondLst>
                                    <p:cond delay="0"/>
                                  </p:stCondLst>
                                  <p:iterate type="lt">
                                    <p:tmPct val="50000"/>
                                  </p:iterate>
                                  <p:childTnLst>
                                    <p:set>
                                      <p:cBhvr>
                                        <p:cTn id="82" dur="1" fill="hold">
                                          <p:stCondLst>
                                            <p:cond delay="0"/>
                                          </p:stCondLst>
                                        </p:cTn>
                                        <p:tgtEl>
                                          <p:spTgt spid="8"/>
                                        </p:tgtEl>
                                        <p:attrNameLst>
                                          <p:attrName>style.visibility</p:attrName>
                                        </p:attrNameLst>
                                      </p:cBhvr>
                                      <p:to>
                                        <p:strVal val="visible"/>
                                      </p:to>
                                    </p:set>
                                    <p:anim calcmode="discrete" valueType="clr">
                                      <p:cBhvr override="childStyle">
                                        <p:cTn id="83"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84" dur="80"/>
                                        <p:tgtEl>
                                          <p:spTgt spid="8"/>
                                        </p:tgtEl>
                                        <p:attrNameLst>
                                          <p:attrName>fillcolor</p:attrName>
                                        </p:attrNameLst>
                                      </p:cBhvr>
                                      <p:tavLst>
                                        <p:tav tm="0">
                                          <p:val>
                                            <p:clrVal>
                                              <a:schemeClr val="accent2"/>
                                            </p:clrVal>
                                          </p:val>
                                        </p:tav>
                                        <p:tav tm="50000">
                                          <p:val>
                                            <p:clrVal>
                                              <a:schemeClr val="hlink"/>
                                            </p:clrVal>
                                          </p:val>
                                        </p:tav>
                                      </p:tavLst>
                                    </p:anim>
                                    <p:set>
                                      <p:cBhvr>
                                        <p:cTn id="85"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1" grpId="1"/>
      <p:bldP spid="12" grpId="0"/>
      <p:bldP spid="13" grpId="0"/>
      <p:bldP spid="39938" grpId="0"/>
      <p:bldP spid="48129"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639626">
            <a:off x="0" y="2924944"/>
            <a:ext cx="5446340" cy="1613024"/>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36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accent5">
                      <a:satMod val="175000"/>
                      <a:alpha val="40000"/>
                    </a:schemeClr>
                  </a:glow>
                  <a:outerShdw blurRad="50800" dist="39000" dir="5460000" algn="tl">
                    <a:srgbClr val="000000">
                      <a:alpha val="38000"/>
                    </a:srgbClr>
                  </a:outerShdw>
                </a:effectLst>
                <a:latin typeface="Century Gothic"/>
              </a:rPr>
              <a:t>Santa Caterina </a:t>
            </a:r>
            <a:r>
              <a:rPr lang="it-IT" sz="3600" b="1" i="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accent5">
                      <a:satMod val="175000"/>
                      <a:alpha val="40000"/>
                    </a:schemeClr>
                  </a:glow>
                  <a:outerShdw blurRad="50800" dist="39000" dir="5460000" algn="tl">
                    <a:srgbClr val="000000">
                      <a:alpha val="38000"/>
                    </a:srgbClr>
                  </a:outerShdw>
                </a:effectLst>
                <a:latin typeface="Century Gothic"/>
              </a:rPr>
              <a:t>Villarmosa</a:t>
            </a:r>
            <a:r>
              <a:rPr lang="it-IT" sz="36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accent5">
                      <a:satMod val="175000"/>
                      <a:alpha val="40000"/>
                    </a:schemeClr>
                  </a:glow>
                  <a:outerShdw blurRad="50800" dist="39000" dir="5460000" algn="tl">
                    <a:srgbClr val="000000">
                      <a:alpha val="38000"/>
                    </a:srgbClr>
                  </a:outerShdw>
                </a:effectLst>
                <a:latin typeface="Century Gothic"/>
              </a:rPr>
              <a:t/>
            </a:r>
            <a:br>
              <a:rPr lang="it-IT" sz="36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accent5">
                      <a:satMod val="175000"/>
                      <a:alpha val="40000"/>
                    </a:schemeClr>
                  </a:glow>
                  <a:outerShdw blurRad="50800" dist="39000" dir="5460000" algn="tl">
                    <a:srgbClr val="000000">
                      <a:alpha val="38000"/>
                    </a:srgbClr>
                  </a:outerShdw>
                </a:effectLst>
                <a:latin typeface="Century Gothic"/>
              </a:rPr>
            </a:br>
            <a:r>
              <a:rPr lang="it-IT" sz="3600" b="1" i="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accent5">
                      <a:satMod val="175000"/>
                      <a:alpha val="40000"/>
                    </a:schemeClr>
                  </a:glow>
                  <a:outerShdw blurRad="50800" dist="39000" dir="5460000" algn="tl">
                    <a:srgbClr val="000000">
                      <a:alpha val="38000"/>
                    </a:srgbClr>
                  </a:outerShdw>
                </a:effectLst>
                <a:latin typeface="Century Gothic"/>
              </a:rPr>
              <a:t>Resuttano</a:t>
            </a:r>
            <a:endParaRPr lang="en-US" sz="36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accent5">
                    <a:satMod val="175000"/>
                    <a:alpha val="40000"/>
                  </a:schemeClr>
                </a:glow>
                <a:outerShdw blurRad="50800" dist="39000" dir="5460000" algn="tl">
                  <a:srgbClr val="000000">
                    <a:alpha val="38000"/>
                  </a:srgbClr>
                </a:outerShdw>
              </a:effectLst>
            </a:endParaRPr>
          </a:p>
        </p:txBody>
      </p:sp>
      <p:sp>
        <p:nvSpPr>
          <p:cNvPr id="4" name="CasellaDiTesto 3"/>
          <p:cNvSpPr txBox="1"/>
          <p:nvPr/>
        </p:nvSpPr>
        <p:spPr>
          <a:xfrm>
            <a:off x="5473653" y="1916832"/>
            <a:ext cx="6715172" cy="3717032"/>
          </a:xfrm>
          <a:prstGeom prst="rect">
            <a:avLst/>
          </a:prstGeom>
          <a:noFill/>
        </p:spPr>
        <p:txBody>
          <a:bodyPr wrap="square" rtlCol="0">
            <a:spAutoFit/>
          </a:bodyPr>
          <a:lstStyle/>
          <a:p>
            <a:pPr>
              <a:lnSpc>
                <a:spcPct val="95000"/>
              </a:lnSpc>
            </a:pPr>
            <a:r>
              <a:rPr lang="it-IT" sz="2800" dirty="0" err="1" smtClean="0"/>
              <a:t>Our</a:t>
            </a:r>
            <a:r>
              <a:rPr lang="it-IT" sz="2800" dirty="0" smtClean="0"/>
              <a:t> </a:t>
            </a:r>
            <a:r>
              <a:rPr lang="it-IT" sz="2800" dirty="0" err="1" smtClean="0"/>
              <a:t>school</a:t>
            </a:r>
            <a:r>
              <a:rPr lang="it-IT" sz="2800" dirty="0" smtClean="0"/>
              <a:t> </a:t>
            </a:r>
            <a:r>
              <a:rPr lang="it-IT" sz="2800" dirty="0" err="1" smtClean="0"/>
              <a:t>is</a:t>
            </a:r>
            <a:r>
              <a:rPr lang="it-IT" sz="2800" dirty="0" smtClean="0"/>
              <a:t> </a:t>
            </a:r>
            <a:r>
              <a:rPr lang="it-IT" sz="2800" dirty="0" err="1" smtClean="0"/>
              <a:t>composed</a:t>
            </a:r>
            <a:r>
              <a:rPr lang="it-IT" sz="2800" dirty="0" smtClean="0"/>
              <a:t> </a:t>
            </a:r>
            <a:r>
              <a:rPr lang="it-IT" sz="2800" dirty="0" err="1" smtClean="0"/>
              <a:t>by</a:t>
            </a:r>
            <a:r>
              <a:rPr lang="it-IT" sz="2800" dirty="0" smtClean="0"/>
              <a:t> </a:t>
            </a:r>
            <a:r>
              <a:rPr lang="it-IT" sz="2800" dirty="0" err="1" smtClean="0"/>
              <a:t>two</a:t>
            </a:r>
            <a:r>
              <a:rPr lang="it-IT" sz="2800" dirty="0" smtClean="0"/>
              <a:t> </a:t>
            </a:r>
            <a:r>
              <a:rPr lang="it-IT" sz="2800" dirty="0" err="1" smtClean="0"/>
              <a:t>municipal</a:t>
            </a:r>
            <a:r>
              <a:rPr lang="it-IT" sz="2800" dirty="0" smtClean="0"/>
              <a:t> </a:t>
            </a:r>
            <a:r>
              <a:rPr lang="it-IT" sz="2800" dirty="0" err="1" smtClean="0"/>
              <a:t>districts</a:t>
            </a:r>
            <a:r>
              <a:rPr lang="it-IT" sz="2800" dirty="0" smtClean="0"/>
              <a:t>:</a:t>
            </a:r>
            <a:r>
              <a:rPr lang="it-IT" sz="2800" dirty="0" smtClean="0">
                <a:latin typeface="Century Gothic"/>
              </a:rPr>
              <a:t> </a:t>
            </a:r>
          </a:p>
          <a:p>
            <a:pPr>
              <a:lnSpc>
                <a:spcPct val="95000"/>
              </a:lnSpc>
            </a:pPr>
            <a:r>
              <a:rPr lang="it-IT" sz="2800" dirty="0" smtClean="0">
                <a:latin typeface="Century Gothic"/>
              </a:rPr>
              <a:t>Santa Caterina </a:t>
            </a:r>
            <a:r>
              <a:rPr lang="it-IT" sz="2800" dirty="0" err="1" smtClean="0">
                <a:latin typeface="Century Gothic"/>
              </a:rPr>
              <a:t>Villarmosa</a:t>
            </a:r>
            <a:r>
              <a:rPr lang="it-IT" sz="2800" dirty="0" smtClean="0">
                <a:latin typeface="Century Gothic"/>
              </a:rPr>
              <a:t> and </a:t>
            </a:r>
            <a:r>
              <a:rPr lang="it-IT" sz="2800" dirty="0" err="1" smtClean="0">
                <a:latin typeface="Century Gothic"/>
              </a:rPr>
              <a:t>Resuttano</a:t>
            </a:r>
            <a:endParaRPr lang="it-IT" sz="2800" dirty="0" smtClean="0">
              <a:latin typeface="Century Gothic"/>
            </a:endParaRPr>
          </a:p>
          <a:p>
            <a:pPr>
              <a:lnSpc>
                <a:spcPct val="95000"/>
              </a:lnSpc>
            </a:pPr>
            <a:r>
              <a:rPr lang="it-IT" sz="2800" dirty="0" smtClean="0">
                <a:latin typeface="Century Gothic"/>
              </a:rPr>
              <a:t>In </a:t>
            </a:r>
            <a:r>
              <a:rPr lang="it-IT" sz="2800" dirty="0" err="1" smtClean="0">
                <a:latin typeface="Century Gothic"/>
              </a:rPr>
              <a:t>each</a:t>
            </a:r>
            <a:r>
              <a:rPr lang="it-IT" sz="2800" dirty="0" smtClean="0">
                <a:latin typeface="Century Gothic"/>
              </a:rPr>
              <a:t> </a:t>
            </a:r>
            <a:r>
              <a:rPr lang="it-IT" sz="2800" dirty="0" err="1" smtClean="0">
                <a:latin typeface="Century Gothic"/>
              </a:rPr>
              <a:t>town</a:t>
            </a:r>
            <a:r>
              <a:rPr lang="it-IT" sz="2800" dirty="0" smtClean="0">
                <a:latin typeface="Century Gothic"/>
              </a:rPr>
              <a:t> </a:t>
            </a:r>
            <a:r>
              <a:rPr lang="it-IT" sz="2800" dirty="0" err="1" smtClean="0">
                <a:latin typeface="Century Gothic"/>
              </a:rPr>
              <a:t>there</a:t>
            </a:r>
            <a:r>
              <a:rPr lang="it-IT" sz="2800" dirty="0" smtClean="0">
                <a:latin typeface="Century Gothic"/>
              </a:rPr>
              <a:t> are :</a:t>
            </a:r>
          </a:p>
          <a:p>
            <a:pPr>
              <a:lnSpc>
                <a:spcPct val="95000"/>
              </a:lnSpc>
              <a:buFont typeface="Arial" pitchFamily="34" charset="0"/>
              <a:buChar char="•"/>
            </a:pPr>
            <a:r>
              <a:rPr lang="it-IT" sz="2800" dirty="0" err="1" smtClean="0">
                <a:latin typeface="Century Gothic"/>
              </a:rPr>
              <a:t>Infant</a:t>
            </a:r>
            <a:r>
              <a:rPr lang="it-IT" sz="2800" dirty="0" smtClean="0">
                <a:latin typeface="Century Gothic"/>
              </a:rPr>
              <a:t> </a:t>
            </a:r>
            <a:r>
              <a:rPr lang="it-IT" sz="2800" dirty="0" err="1" smtClean="0">
                <a:latin typeface="Century Gothic"/>
              </a:rPr>
              <a:t>school</a:t>
            </a:r>
            <a:endParaRPr lang="it-IT" sz="2800" dirty="0" smtClean="0">
              <a:latin typeface="Century Gothic"/>
            </a:endParaRPr>
          </a:p>
          <a:p>
            <a:pPr>
              <a:lnSpc>
                <a:spcPct val="95000"/>
              </a:lnSpc>
              <a:buFont typeface="Arial" pitchFamily="34" charset="0"/>
              <a:buChar char="•"/>
            </a:pPr>
            <a:r>
              <a:rPr lang="it-IT" sz="2800" dirty="0" err="1" smtClean="0">
                <a:latin typeface="Century Gothic"/>
              </a:rPr>
              <a:t>Primary</a:t>
            </a:r>
            <a:r>
              <a:rPr lang="it-IT" sz="2800" dirty="0" smtClean="0">
                <a:latin typeface="Century Gothic"/>
              </a:rPr>
              <a:t> </a:t>
            </a:r>
            <a:r>
              <a:rPr lang="it-IT" sz="2800" dirty="0" err="1" smtClean="0">
                <a:latin typeface="Century Gothic"/>
              </a:rPr>
              <a:t>school</a:t>
            </a:r>
            <a:endParaRPr lang="it-IT" sz="2800" dirty="0" smtClean="0">
              <a:latin typeface="Century Gothic"/>
            </a:endParaRPr>
          </a:p>
          <a:p>
            <a:pPr>
              <a:lnSpc>
                <a:spcPct val="95000"/>
              </a:lnSpc>
              <a:buFont typeface="Arial" pitchFamily="34" charset="0"/>
              <a:buChar char="•"/>
            </a:pPr>
            <a:r>
              <a:rPr lang="it-IT" sz="2800" dirty="0" smtClean="0">
                <a:latin typeface="Century Gothic"/>
              </a:rPr>
              <a:t>Junior </a:t>
            </a:r>
            <a:r>
              <a:rPr lang="it-IT" sz="2800" dirty="0" err="1" smtClean="0">
                <a:latin typeface="Century Gothic"/>
              </a:rPr>
              <a:t>secondary</a:t>
            </a:r>
            <a:r>
              <a:rPr lang="it-IT" sz="2800" dirty="0" smtClean="0">
                <a:latin typeface="Century Gothic"/>
              </a:rPr>
              <a:t> </a:t>
            </a:r>
            <a:r>
              <a:rPr lang="it-IT" sz="2800" dirty="0" err="1" smtClean="0">
                <a:latin typeface="Century Gothic"/>
              </a:rPr>
              <a:t>school</a:t>
            </a:r>
            <a:endParaRPr lang="it-IT" sz="2800" dirty="0" smtClean="0">
              <a:latin typeface="Century Gothic"/>
            </a:endParaRPr>
          </a:p>
          <a:p>
            <a:pPr>
              <a:lnSpc>
                <a:spcPct val="95000"/>
              </a:lnSpc>
              <a:buFont typeface="Arial" pitchFamily="34" charset="0"/>
              <a:buChar char="•"/>
            </a:pPr>
            <a:endParaRPr lang="it-IT" dirty="0"/>
          </a:p>
        </p:txBody>
      </p:sp>
      <p:pic>
        <p:nvPicPr>
          <p:cNvPr id="6" name="Immagine 5" descr="gif-animata-architettura-città_07791.gif"/>
          <p:cNvPicPr>
            <a:picLocks noChangeAspect="1"/>
          </p:cNvPicPr>
          <p:nvPr/>
        </p:nvPicPr>
        <p:blipFill>
          <a:blip r:embed="rId2" cstate="print"/>
          <a:stretch>
            <a:fillRect/>
          </a:stretch>
        </p:blipFill>
        <p:spPr>
          <a:xfrm>
            <a:off x="5806380" y="5598145"/>
            <a:ext cx="3505200" cy="1259855"/>
          </a:xfrm>
          <a:prstGeom prst="rect">
            <a:avLst/>
          </a:prstGeom>
        </p:spPr>
      </p:pic>
      <p:sp>
        <p:nvSpPr>
          <p:cNvPr id="7" name="Rettangolo 6"/>
          <p:cNvSpPr/>
          <p:nvPr/>
        </p:nvSpPr>
        <p:spPr>
          <a:xfrm>
            <a:off x="0" y="0"/>
            <a:ext cx="431400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entury Gothic"/>
              </a:rPr>
              <a:t>Our</a:t>
            </a: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entury Gothic"/>
              </a:rPr>
              <a:t> </a:t>
            </a:r>
            <a:r>
              <a:rPr lang="it-IT"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entury Gothic"/>
              </a:rPr>
              <a:t>schools</a:t>
            </a: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entury Gothic"/>
              </a:rPr>
              <a:t>:</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Rettangolo 7"/>
          <p:cNvSpPr/>
          <p:nvPr/>
        </p:nvSpPr>
        <p:spPr>
          <a:xfrm>
            <a:off x="4582244" y="188640"/>
            <a:ext cx="719780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5">
                      <a:satMod val="175000"/>
                      <a:alpha val="40000"/>
                    </a:schemeClr>
                  </a:glow>
                  <a:outerShdw blurRad="50800" dist="39000" dir="5460000" algn="tl">
                    <a:srgbClr val="000000">
                      <a:alpha val="38000"/>
                    </a:srgbClr>
                  </a:outerShdw>
                </a:effectLst>
                <a:latin typeface="Century Gothic"/>
              </a:rPr>
              <a:t>Istituto Comprensivo </a:t>
            </a:r>
            <a:endParaRPr lang="it-IT"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5">
                    <a:satMod val="175000"/>
                    <a:alpha val="40000"/>
                  </a:schemeClr>
                </a:glow>
                <a:outerShdw blurRad="50800" dist="39000" dir="5460000" algn="tl">
                  <a:srgbClr val="000000">
                    <a:alpha val="38000"/>
                  </a:srgbClr>
                </a:outerShdw>
              </a:effectLst>
            </a:endParaRPr>
          </a:p>
        </p:txBody>
      </p:sp>
    </p:spTree>
    <p:extLst>
      <p:ext uri="{BB962C8B-B14F-4D97-AF65-F5344CB8AC3E}">
        <p14:creationId xmlns="" xmlns:p14="http://schemas.microsoft.com/office/powerpoint/2010/main" val="165394355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par>
                                <p:cTn id="12" presetID="26"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80">
                                          <p:stCondLst>
                                            <p:cond delay="0"/>
                                          </p:stCondLst>
                                        </p:cTn>
                                        <p:tgtEl>
                                          <p:spTgt spid="2"/>
                                        </p:tgtEl>
                                      </p:cBhvr>
                                    </p:animEffect>
                                    <p:anim calcmode="lin" valueType="num">
                                      <p:cBhvr>
                                        <p:cTn id="1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0" dur="26">
                                          <p:stCondLst>
                                            <p:cond delay="650"/>
                                          </p:stCondLst>
                                        </p:cTn>
                                        <p:tgtEl>
                                          <p:spTgt spid="2"/>
                                        </p:tgtEl>
                                      </p:cBhvr>
                                      <p:to x="100000" y="60000"/>
                                    </p:animScale>
                                    <p:animScale>
                                      <p:cBhvr>
                                        <p:cTn id="21" dur="166" decel="50000">
                                          <p:stCondLst>
                                            <p:cond delay="676"/>
                                          </p:stCondLst>
                                        </p:cTn>
                                        <p:tgtEl>
                                          <p:spTgt spid="2"/>
                                        </p:tgtEl>
                                      </p:cBhvr>
                                      <p:to x="100000" y="100000"/>
                                    </p:animScale>
                                    <p:animScale>
                                      <p:cBhvr>
                                        <p:cTn id="22" dur="26">
                                          <p:stCondLst>
                                            <p:cond delay="1312"/>
                                          </p:stCondLst>
                                        </p:cTn>
                                        <p:tgtEl>
                                          <p:spTgt spid="2"/>
                                        </p:tgtEl>
                                      </p:cBhvr>
                                      <p:to x="100000" y="80000"/>
                                    </p:animScale>
                                    <p:animScale>
                                      <p:cBhvr>
                                        <p:cTn id="23" dur="166" decel="50000">
                                          <p:stCondLst>
                                            <p:cond delay="1338"/>
                                          </p:stCondLst>
                                        </p:cTn>
                                        <p:tgtEl>
                                          <p:spTgt spid="2"/>
                                        </p:tgtEl>
                                      </p:cBhvr>
                                      <p:to x="100000" y="100000"/>
                                    </p:animScale>
                                    <p:animScale>
                                      <p:cBhvr>
                                        <p:cTn id="24" dur="26">
                                          <p:stCondLst>
                                            <p:cond delay="1642"/>
                                          </p:stCondLst>
                                        </p:cTn>
                                        <p:tgtEl>
                                          <p:spTgt spid="2"/>
                                        </p:tgtEl>
                                      </p:cBhvr>
                                      <p:to x="100000" y="90000"/>
                                    </p:animScale>
                                    <p:animScale>
                                      <p:cBhvr>
                                        <p:cTn id="25" dur="166" decel="50000">
                                          <p:stCondLst>
                                            <p:cond delay="1668"/>
                                          </p:stCondLst>
                                        </p:cTn>
                                        <p:tgtEl>
                                          <p:spTgt spid="2"/>
                                        </p:tgtEl>
                                      </p:cBhvr>
                                      <p:to x="100000" y="100000"/>
                                    </p:animScale>
                                    <p:animScale>
                                      <p:cBhvr>
                                        <p:cTn id="26" dur="26">
                                          <p:stCondLst>
                                            <p:cond delay="1808"/>
                                          </p:stCondLst>
                                        </p:cTn>
                                        <p:tgtEl>
                                          <p:spTgt spid="2"/>
                                        </p:tgtEl>
                                      </p:cBhvr>
                                      <p:to x="100000" y="95000"/>
                                    </p:animScale>
                                    <p:animScale>
                                      <p:cBhvr>
                                        <p:cTn id="27" dur="166" decel="50000">
                                          <p:stCondLst>
                                            <p:cond delay="1834"/>
                                          </p:stCondLst>
                                        </p:cTn>
                                        <p:tgtEl>
                                          <p:spTgt spid="2"/>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descr="images (13).jpg"/>
          <p:cNvPicPr>
            <a:picLocks noChangeAspect="1"/>
          </p:cNvPicPr>
          <p:nvPr/>
        </p:nvPicPr>
        <p:blipFill>
          <a:blip r:embed="rId2" cstate="print"/>
          <a:stretch>
            <a:fillRect/>
          </a:stretch>
        </p:blipFill>
        <p:spPr>
          <a:xfrm>
            <a:off x="0" y="0"/>
            <a:ext cx="12188825" cy="6858000"/>
          </a:xfrm>
          <a:prstGeom prst="rect">
            <a:avLst/>
          </a:prstGeom>
        </p:spPr>
      </p:pic>
      <p:graphicFrame>
        <p:nvGraphicFramePr>
          <p:cNvPr id="8" name="Diagramma 7"/>
          <p:cNvGraphicFramePr/>
          <p:nvPr/>
        </p:nvGraphicFramePr>
        <p:xfrm>
          <a:off x="1557908" y="1268760"/>
          <a:ext cx="3790156" cy="5013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Diagramma 11"/>
          <p:cNvGraphicFramePr/>
          <p:nvPr/>
        </p:nvGraphicFramePr>
        <p:xfrm>
          <a:off x="4294212" y="1138424"/>
          <a:ext cx="4071966" cy="51435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3" name="Diagramma 12"/>
          <p:cNvGraphicFramePr/>
          <p:nvPr/>
        </p:nvGraphicFramePr>
        <p:xfrm>
          <a:off x="7174532" y="1196752"/>
          <a:ext cx="3705752" cy="508518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0" name="Rettangolo 9"/>
          <p:cNvSpPr/>
          <p:nvPr/>
        </p:nvSpPr>
        <p:spPr>
          <a:xfrm>
            <a:off x="3934172" y="188640"/>
            <a:ext cx="4091185" cy="923330"/>
          </a:xfrm>
          <a:prstGeom prst="rect">
            <a:avLst/>
          </a:prstGeom>
          <a:noFill/>
        </p:spPr>
        <p:txBody>
          <a:bodyPr wrap="none" lIns="91440" tIns="45720" rIns="91440" bIns="45720">
            <a:prstTxWarp prst="textInflateBottom">
              <a:avLst/>
            </a:prstTxWarp>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a:r>
              <a:rPr lang="en-US" sz="5400" b="1" u="sng" cap="none" spc="0" dirty="0" err="1" smtClean="0">
                <a:ln w="38100">
                  <a:solidFill>
                    <a:schemeClr val="tx2">
                      <a:lumMod val="75000"/>
                      <a:lumOff val="25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Resuttano</a:t>
            </a:r>
            <a:r>
              <a:rPr lang="en-US" sz="5400" b="1" u="sng" cap="none" spc="0" dirty="0" smtClean="0">
                <a:ln w="3810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it-IT" sz="5400" b="1" cap="none" spc="0" dirty="0">
              <a:ln w="3810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 xmlns:p14="http://schemas.microsoft.com/office/powerpoint/2010/main" val="165394355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style.rotation</p:attrName>
                                        </p:attrNameLst>
                                      </p:cBhvr>
                                      <p:tavLst>
                                        <p:tav tm="0">
                                          <p:val>
                                            <p:fltVal val="720"/>
                                          </p:val>
                                        </p:tav>
                                        <p:tav tm="100000">
                                          <p:val>
                                            <p:fltVal val="0"/>
                                          </p:val>
                                        </p:tav>
                                      </p:tavLst>
                                    </p:anim>
                                    <p:anim calcmode="lin" valueType="num">
                                      <p:cBhvr>
                                        <p:cTn id="9" dur="2000" fill="hold"/>
                                        <p:tgtEl>
                                          <p:spTgt spid="10"/>
                                        </p:tgtEl>
                                        <p:attrNameLst>
                                          <p:attrName>ppt_h</p:attrName>
                                        </p:attrNameLst>
                                      </p:cBhvr>
                                      <p:tavLst>
                                        <p:tav tm="0">
                                          <p:val>
                                            <p:fltVal val="0"/>
                                          </p:val>
                                        </p:tav>
                                        <p:tav tm="100000">
                                          <p:val>
                                            <p:strVal val="#ppt_h"/>
                                          </p:val>
                                        </p:tav>
                                      </p:tavLst>
                                    </p:anim>
                                    <p:anim calcmode="lin" valueType="num">
                                      <p:cBhvr>
                                        <p:cTn id="10" dur="2000" fill="hold"/>
                                        <p:tgtEl>
                                          <p:spTgt spid="10"/>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0.70"/>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1000" fill="hold"/>
                                        <p:tgtEl>
                                          <p:spTgt spid="12"/>
                                        </p:tgtEl>
                                        <p:attrNameLst>
                                          <p:attrName>ppt_w</p:attrName>
                                        </p:attrNameLst>
                                      </p:cBhvr>
                                      <p:tavLst>
                                        <p:tav tm="0">
                                          <p:val>
                                            <p:strVal val="#ppt_w*0.70"/>
                                          </p:val>
                                        </p:tav>
                                        <p:tav tm="100000">
                                          <p:val>
                                            <p:strVal val="#ppt_w"/>
                                          </p:val>
                                        </p:tav>
                                      </p:tavLst>
                                    </p:anim>
                                    <p:anim calcmode="lin" valueType="num">
                                      <p:cBhvr>
                                        <p:cTn id="23" dur="1000" fill="hold"/>
                                        <p:tgtEl>
                                          <p:spTgt spid="12"/>
                                        </p:tgtEl>
                                        <p:attrNameLst>
                                          <p:attrName>ppt_h</p:attrName>
                                        </p:attrNameLst>
                                      </p:cBhvr>
                                      <p:tavLst>
                                        <p:tav tm="0">
                                          <p:val>
                                            <p:strVal val="#ppt_h"/>
                                          </p:val>
                                        </p:tav>
                                        <p:tav tm="100000">
                                          <p:val>
                                            <p:strVal val="#ppt_h"/>
                                          </p:val>
                                        </p:tav>
                                      </p:tavLst>
                                    </p:anim>
                                    <p:animEffect transition="in" filter="fade">
                                      <p:cBhvr>
                                        <p:cTn id="24" dur="1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strVal val="#ppt_w*0.70"/>
                                          </p:val>
                                        </p:tav>
                                        <p:tav tm="100000">
                                          <p:val>
                                            <p:strVal val="#ppt_w"/>
                                          </p:val>
                                        </p:tav>
                                      </p:tavLst>
                                    </p:anim>
                                    <p:anim calcmode="lin" valueType="num">
                                      <p:cBhvr>
                                        <p:cTn id="30" dur="1000" fill="hold"/>
                                        <p:tgtEl>
                                          <p:spTgt spid="13"/>
                                        </p:tgtEl>
                                        <p:attrNameLst>
                                          <p:attrName>ppt_h</p:attrName>
                                        </p:attrNameLst>
                                      </p:cBhvr>
                                      <p:tavLst>
                                        <p:tav tm="0">
                                          <p:val>
                                            <p:strVal val="#ppt_h"/>
                                          </p:val>
                                        </p:tav>
                                        <p:tav tm="100000">
                                          <p:val>
                                            <p:strVal val="#ppt_h"/>
                                          </p:val>
                                        </p:tav>
                                      </p:tavLst>
                                    </p:anim>
                                    <p:animEffect transition="in" filter="fade">
                                      <p:cBhvr>
                                        <p:cTn id="3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12" grpId="0">
        <p:bldAsOne/>
      </p:bldGraphic>
      <p:bldGraphic spid="13" grpId="0">
        <p:bldAsOne/>
      </p:bldGraphic>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2061964" y="2564904"/>
            <a:ext cx="866618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defTabSz="914400" fontAlgn="base">
              <a:spcBef>
                <a:spcPct val="0"/>
              </a:spcBef>
              <a:spcAft>
                <a:spcPct val="0"/>
              </a:spcAft>
            </a:pPr>
            <a:r>
              <a:rPr kumimoji="0" lang="en-GB" sz="32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Its timetable is forty weekly hours ( morning and afternoon) </a:t>
            </a:r>
            <a:r>
              <a:rPr lang="en-GB" sz="3200" dirty="0" smtClean="0">
                <a:latin typeface="Arial Unicode MS" pitchFamily="34" charset="-128"/>
                <a:ea typeface="Arial Unicode MS" pitchFamily="34" charset="-128"/>
                <a:cs typeface="Arial Unicode MS" pitchFamily="34" charset="-128"/>
              </a:rPr>
              <a:t>lessons </a:t>
            </a:r>
            <a:r>
              <a:rPr kumimoji="0" lang="en-GB" sz="32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 start at 8.00</a:t>
            </a:r>
            <a:r>
              <a:rPr kumimoji="0" lang="en-GB" sz="3200" b="0" i="0" u="none" strike="noStrike" cap="none" normalizeH="0" dirty="0" smtClean="0">
                <a:ln>
                  <a:noFill/>
                </a:ln>
                <a:solidFill>
                  <a:schemeClr val="tx1"/>
                </a:solidFill>
                <a:effectLst/>
                <a:latin typeface="Arial Unicode MS" pitchFamily="34" charset="-128"/>
                <a:ea typeface="Arial Unicode MS" pitchFamily="34" charset="-128"/>
                <a:cs typeface="Arial Unicode MS" pitchFamily="34" charset="-128"/>
              </a:rPr>
              <a:t> and finish at 16.00 p.m.</a:t>
            </a:r>
            <a:endParaRPr kumimoji="0" lang="en-GB" sz="32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32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they are free on Saturday </a:t>
            </a:r>
            <a:r>
              <a:rPr kumimoji="0" lang="en-GB" sz="3200" b="0" i="0" u="none" strike="noStrike" cap="none" normalizeH="0" baseline="0" dirty="0" smtClean="0">
                <a:ln>
                  <a:noFill/>
                </a:ln>
                <a:solidFill>
                  <a:schemeClr val="tx1"/>
                </a:solidFill>
                <a:effectLst/>
                <a:latin typeface="Arial" pitchFamily="34" charset="0"/>
                <a:ea typeface="Times New Roman" pitchFamily="18" charset="0"/>
              </a:rPr>
              <a:t>In the infant school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3200" b="0" i="0" u="none" strike="noStrike" cap="none" normalizeH="0" baseline="0" dirty="0" smtClean="0">
                <a:ln>
                  <a:noFill/>
                </a:ln>
                <a:solidFill>
                  <a:schemeClr val="tx1"/>
                </a:solidFill>
                <a:effectLst/>
                <a:latin typeface="Arial" pitchFamily="34" charset="0"/>
                <a:ea typeface="Times New Roman" pitchFamily="18" charset="0"/>
              </a:rPr>
              <a:t>there is a school canteen where children and teachers can eat </a:t>
            </a:r>
            <a:endParaRPr kumimoji="0" lang="en-GB" sz="3200" b="0" i="0" u="none" strike="noStrike" cap="none" normalizeH="0" baseline="0" dirty="0" smtClean="0">
              <a:ln>
                <a:noFill/>
              </a:ln>
              <a:solidFill>
                <a:schemeClr val="tx1"/>
              </a:solidFill>
              <a:effectLst/>
              <a:latin typeface="Arial" pitchFamily="34" charset="0"/>
            </a:endParaRPr>
          </a:p>
        </p:txBody>
      </p:sp>
      <p:sp>
        <p:nvSpPr>
          <p:cNvPr id="4" name="Rettangolo 3"/>
          <p:cNvSpPr/>
          <p:nvPr/>
        </p:nvSpPr>
        <p:spPr>
          <a:xfrm>
            <a:off x="2680253" y="260648"/>
            <a:ext cx="6529353" cy="206210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i="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Our teaching model adopted: </a:t>
            </a:r>
          </a:p>
          <a:p>
            <a:pPr algn="ctr"/>
            <a:r>
              <a:rPr lang="en-US" sz="3200" b="1" i="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Resuttano</a:t>
            </a:r>
            <a:r>
              <a:rPr lang="en-US" sz="3200" b="1" i="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br>
              <a:rPr lang="en-US" sz="3200" b="1" i="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en-US" sz="3200" b="1" i="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en-US" sz="3200" b="1" i="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Infant school</a:t>
            </a:r>
            <a:endParaRPr lang="it-IT" sz="3200" b="1" i="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 xmlns:p14="http://schemas.microsoft.com/office/powerpoint/2010/main" val="165394355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0177"/>
                                        </p:tgtEl>
                                        <p:attrNameLst>
                                          <p:attrName>style.visibility</p:attrName>
                                        </p:attrNameLst>
                                      </p:cBhvr>
                                      <p:to>
                                        <p:strVal val="visible"/>
                                      </p:to>
                                    </p:set>
                                    <p:anim calcmode="lin" valueType="num">
                                      <p:cBhvr>
                                        <p:cTn id="14" dur="1000" fill="hold"/>
                                        <p:tgtEl>
                                          <p:spTgt spid="50177"/>
                                        </p:tgtEl>
                                        <p:attrNameLst>
                                          <p:attrName>ppt_w</p:attrName>
                                        </p:attrNameLst>
                                      </p:cBhvr>
                                      <p:tavLst>
                                        <p:tav tm="0">
                                          <p:val>
                                            <p:strVal val="#ppt_w*0.70"/>
                                          </p:val>
                                        </p:tav>
                                        <p:tav tm="100000">
                                          <p:val>
                                            <p:strVal val="#ppt_w"/>
                                          </p:val>
                                        </p:tav>
                                      </p:tavLst>
                                    </p:anim>
                                    <p:anim calcmode="lin" valueType="num">
                                      <p:cBhvr>
                                        <p:cTn id="15" dur="1000" fill="hold"/>
                                        <p:tgtEl>
                                          <p:spTgt spid="50177"/>
                                        </p:tgtEl>
                                        <p:attrNameLst>
                                          <p:attrName>ppt_h</p:attrName>
                                        </p:attrNameLst>
                                      </p:cBhvr>
                                      <p:tavLst>
                                        <p:tav tm="0">
                                          <p:val>
                                            <p:strVal val="#ppt_h"/>
                                          </p:val>
                                        </p:tav>
                                        <p:tav tm="100000">
                                          <p:val>
                                            <p:strVal val="#ppt_h"/>
                                          </p:val>
                                        </p:tav>
                                      </p:tavLst>
                                    </p:anim>
                                    <p:animEffect transition="in" filter="fade">
                                      <p:cBhvr>
                                        <p:cTn id="16" dur="1000"/>
                                        <p:tgtEl>
                                          <p:spTgt spid="50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7"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076057" y="2967335"/>
            <a:ext cx="10036722" cy="923330"/>
          </a:xfrm>
          <a:prstGeom prst="rect">
            <a:avLst/>
          </a:prstGeom>
          <a:noFill/>
        </p:spPr>
        <p:txBody>
          <a:bodyPr wrap="none" lIns="91440" tIns="45720" rIns="91440" bIns="45720">
            <a:spAutoFit/>
            <a:scene3d>
              <a:camera prst="perspectiveContrastingRightFacing"/>
              <a:lightRig rig="flat" dir="tl">
                <a:rot lat="0" lon="0" rev="6600000"/>
              </a:lightRig>
            </a:scene3d>
            <a:sp3d extrusionH="25400" contourW="8890">
              <a:bevelT w="38100" h="31750"/>
              <a:contourClr>
                <a:schemeClr val="accent2">
                  <a:shade val="75000"/>
                </a:schemeClr>
              </a:contourClr>
            </a:sp3d>
          </a:bodyPr>
          <a:lstStyle/>
          <a:p>
            <a:pPr algn="ctr"/>
            <a:r>
              <a:rPr lang="it-IT" sz="5400" b="1" i="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rPr>
              <a:t>Educational </a:t>
            </a:r>
            <a:r>
              <a:rPr lang="it-IT" sz="5400" b="1" i="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rPr>
              <a:t>Italian</a:t>
            </a:r>
            <a:r>
              <a:rPr lang="it-IT" sz="5400" b="1" i="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rPr>
              <a:t> </a:t>
            </a:r>
            <a:r>
              <a:rPr lang="it-IT" sz="5400" b="1" i="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rPr>
              <a:t>Sistem</a:t>
            </a:r>
            <a:endParaRPr lang="it-IT" sz="5400" b="1" i="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endParaRPr>
          </a:p>
        </p:txBody>
      </p:sp>
    </p:spTree>
    <p:extLst>
      <p:ext uri="{BB962C8B-B14F-4D97-AF65-F5344CB8AC3E}">
        <p14:creationId xmlns="" xmlns:p14="http://schemas.microsoft.com/office/powerpoint/2010/main" val="1997697987"/>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3" presetClass="emph" presetSubtype="2" fill="hold" grpId="1" nodeType="afterEffect">
                                  <p:stCondLst>
                                    <p:cond delay="0"/>
                                  </p:stCondLst>
                                  <p:childTnLst>
                                    <p:animClr clrSpc="rgb" dir="cw">
                                      <p:cBhvr override="childStyle">
                                        <p:cTn id="13" dur="2000" fill="hold"/>
                                        <p:tgtEl>
                                          <p:spTgt spid="5"/>
                                        </p:tgtEl>
                                        <p:attrNameLst>
                                          <p:attrName>style.color</p:attrName>
                                        </p:attrNameLst>
                                      </p:cBhvr>
                                      <p:to>
                                        <a:schemeClr val="folHlink"/>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190" y="0"/>
            <a:ext cx="9681750" cy="2708920"/>
          </a:xfrm>
          <a:effectLst>
            <a:glow rad="139700">
              <a:schemeClr val="accent5">
                <a:satMod val="175000"/>
                <a:alpha val="40000"/>
              </a:schemeClr>
            </a:glow>
          </a:effectLst>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Our teaching model adopted:</a:t>
            </a:r>
            <a:b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36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Resuttano</a:t>
            </a: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primary school</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Rettangolo 3"/>
          <p:cNvSpPr/>
          <p:nvPr/>
        </p:nvSpPr>
        <p:spPr>
          <a:xfrm>
            <a:off x="1053852" y="3717032"/>
            <a:ext cx="9929882" cy="2862322"/>
          </a:xfrm>
          <a:prstGeom prst="rect">
            <a:avLst/>
          </a:prstGeom>
        </p:spPr>
        <p:txBody>
          <a:bodyPr wrap="square">
            <a:spAutoFit/>
          </a:bodyPr>
          <a:lstStyle/>
          <a:p>
            <a:pPr lvl="0" algn="ctr" defTabSz="914400" fontAlgn="base">
              <a:spcBef>
                <a:spcPct val="0"/>
              </a:spcBef>
              <a:spcAft>
                <a:spcPct val="0"/>
              </a:spcAft>
            </a:pPr>
            <a:r>
              <a:rPr lang="en-GB" sz="3600" dirty="0" smtClean="0">
                <a:latin typeface="Arial Unicode MS" pitchFamily="34" charset="-128"/>
                <a:ea typeface="Arial Unicode MS" pitchFamily="34" charset="-128"/>
                <a:cs typeface="Arial Unicode MS" pitchFamily="34" charset="-128"/>
              </a:rPr>
              <a:t>Its timetable is forty weekly hours .</a:t>
            </a:r>
          </a:p>
          <a:p>
            <a:pPr lvl="0" algn="ctr" defTabSz="914400" fontAlgn="base">
              <a:spcBef>
                <a:spcPct val="0"/>
              </a:spcBef>
              <a:spcAft>
                <a:spcPct val="0"/>
              </a:spcAft>
            </a:pPr>
            <a:r>
              <a:rPr lang="en-GB" sz="3600" dirty="0" smtClean="0">
                <a:latin typeface="Arial Unicode MS" pitchFamily="34" charset="-128"/>
                <a:ea typeface="Arial Unicode MS" pitchFamily="34" charset="-128"/>
                <a:cs typeface="Arial Unicode MS" pitchFamily="34" charset="-128"/>
              </a:rPr>
              <a:t> lessons  start at 8.15 and finish at 16.15 p.m.</a:t>
            </a:r>
          </a:p>
          <a:p>
            <a:pPr lvl="0" algn="ctr" defTabSz="914400" fontAlgn="base">
              <a:spcBef>
                <a:spcPct val="0"/>
              </a:spcBef>
              <a:spcAft>
                <a:spcPct val="0"/>
              </a:spcAft>
            </a:pPr>
            <a:r>
              <a:rPr lang="en-GB" sz="3600" dirty="0" smtClean="0">
                <a:latin typeface="Arial Unicode MS" pitchFamily="34" charset="-128"/>
                <a:ea typeface="Arial Unicode MS" pitchFamily="34" charset="-128"/>
                <a:cs typeface="Arial Unicode MS" pitchFamily="34" charset="-128"/>
              </a:rPr>
              <a:t>they are free on Saturday</a:t>
            </a:r>
            <a:endParaRPr lang="en-GB" sz="3600" dirty="0" smtClean="0">
              <a:latin typeface="Arial" pitchFamily="34" charset="0"/>
              <a:ea typeface="Times New Roman" pitchFamily="18" charset="0"/>
            </a:endParaRPr>
          </a:p>
          <a:p>
            <a:pPr lvl="0" algn="ctr" defTabSz="914400" fontAlgn="base">
              <a:spcBef>
                <a:spcPct val="0"/>
              </a:spcBef>
              <a:spcAft>
                <a:spcPct val="0"/>
              </a:spcAft>
            </a:pPr>
            <a:r>
              <a:rPr lang="en-GB" sz="3600" dirty="0" smtClean="0">
                <a:latin typeface="Arial" pitchFamily="34" charset="0"/>
                <a:ea typeface="Times New Roman" pitchFamily="18" charset="0"/>
              </a:rPr>
              <a:t>there is a school canteen where children and teachers can eat </a:t>
            </a:r>
            <a:endParaRPr lang="en-GB" sz="3600" dirty="0" smtClean="0">
              <a:latin typeface="Arial" pitchFamily="34" charset="0"/>
            </a:endParaRPr>
          </a:p>
        </p:txBody>
      </p:sp>
    </p:spTree>
    <p:extLst>
      <p:ext uri="{BB962C8B-B14F-4D97-AF65-F5344CB8AC3E}">
        <p14:creationId xmlns="" xmlns:p14="http://schemas.microsoft.com/office/powerpoint/2010/main" val="165394355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Junior secondary school</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Rettangolo 3"/>
          <p:cNvSpPr/>
          <p:nvPr/>
        </p:nvSpPr>
        <p:spPr>
          <a:xfrm>
            <a:off x="2133972" y="2132856"/>
            <a:ext cx="8118510" cy="3046988"/>
          </a:xfrm>
          <a:prstGeom prst="rect">
            <a:avLst/>
          </a:prstGeom>
        </p:spPr>
        <p:txBody>
          <a:bodyPr wrap="square">
            <a:spAutoFit/>
          </a:bodyPr>
          <a:lstStyle/>
          <a:p>
            <a:pPr lvl="0" defTabSz="914400" fontAlgn="base">
              <a:spcBef>
                <a:spcPct val="0"/>
              </a:spcBef>
              <a:spcAft>
                <a:spcPct val="0"/>
              </a:spcAft>
            </a:pPr>
            <a:r>
              <a:rPr lang="en-GB" sz="4800" dirty="0" smtClean="0">
                <a:latin typeface="Arial Unicode MS" pitchFamily="34" charset="-128"/>
                <a:ea typeface="Arial Unicode MS" pitchFamily="34" charset="-128"/>
                <a:cs typeface="Arial Unicode MS" pitchFamily="34" charset="-128"/>
              </a:rPr>
              <a:t>Its timetable is 36 weekly hours lessons  start at 8.00 and finish at 16.00 p.m.</a:t>
            </a:r>
          </a:p>
          <a:p>
            <a:pPr lvl="0" defTabSz="914400" fontAlgn="base">
              <a:spcBef>
                <a:spcPct val="0"/>
              </a:spcBef>
              <a:spcAft>
                <a:spcPct val="0"/>
              </a:spcAft>
            </a:pPr>
            <a:r>
              <a:rPr lang="en-GB" sz="4800" dirty="0" smtClean="0">
                <a:latin typeface="Arial Unicode MS" pitchFamily="34" charset="-128"/>
                <a:ea typeface="Arial Unicode MS" pitchFamily="34" charset="-128"/>
                <a:cs typeface="Arial Unicode MS" pitchFamily="34" charset="-128"/>
              </a:rPr>
              <a:t>they are free on Saturday</a:t>
            </a:r>
            <a:endParaRPr lang="en-GB" sz="4800" dirty="0" smtClean="0">
              <a:latin typeface="Arial" pitchFamily="34" charset="0"/>
              <a:ea typeface="Times New Roman" pitchFamily="18" charset="0"/>
            </a:endParaRPr>
          </a:p>
        </p:txBody>
      </p:sp>
    </p:spTree>
    <p:extLst>
      <p:ext uri="{BB962C8B-B14F-4D97-AF65-F5344CB8AC3E}">
        <p14:creationId xmlns="" xmlns:p14="http://schemas.microsoft.com/office/powerpoint/2010/main" val="165394355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descr="images (1).jpg"/>
          <p:cNvPicPr>
            <a:picLocks noChangeAspect="1"/>
          </p:cNvPicPr>
          <p:nvPr/>
        </p:nvPicPr>
        <p:blipFill>
          <a:blip r:embed="rId2" cstate="print"/>
          <a:stretch>
            <a:fillRect/>
          </a:stretch>
        </p:blipFill>
        <p:spPr>
          <a:xfrm>
            <a:off x="40179" y="0"/>
            <a:ext cx="12148645" cy="6858000"/>
          </a:xfrm>
          <a:prstGeom prst="rect">
            <a:avLst/>
          </a:prstGeom>
          <a:solidFill>
            <a:schemeClr val="tx1">
              <a:lumMod val="60000"/>
              <a:lumOff val="40000"/>
            </a:schemeClr>
          </a:solidFill>
          <a:ln>
            <a:solidFill>
              <a:schemeClr val="tx1">
                <a:lumMod val="60000"/>
                <a:lumOff val="40000"/>
              </a:schemeClr>
            </a:solidFill>
          </a:ln>
        </p:spPr>
      </p:pic>
      <p:graphicFrame>
        <p:nvGraphicFramePr>
          <p:cNvPr id="5" name="Diagramma 4"/>
          <p:cNvGraphicFramePr/>
          <p:nvPr/>
        </p:nvGraphicFramePr>
        <p:xfrm>
          <a:off x="1413892" y="1196752"/>
          <a:ext cx="9073008" cy="5287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ttangolo 9"/>
          <p:cNvSpPr/>
          <p:nvPr/>
        </p:nvSpPr>
        <p:spPr>
          <a:xfrm>
            <a:off x="981844" y="188640"/>
            <a:ext cx="10110460" cy="923330"/>
          </a:xfrm>
          <a:prstGeom prst="rect">
            <a:avLst/>
          </a:prstGeom>
          <a:noFill/>
          <a:ln w="57150">
            <a:solidFill>
              <a:srgbClr val="FF0000"/>
            </a:solidFill>
          </a:ln>
          <a:scene3d>
            <a:camera prst="perspectiveRelaxedModerately"/>
            <a:lightRig rig="threePt" dir="t"/>
          </a:scene3d>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i="1" cap="none" spc="0" dirty="0" smtClean="0">
                <a:ln w="11430">
                  <a:solidFill>
                    <a:schemeClr val="tx1">
                      <a:lumMod val="60000"/>
                      <a:lumOff val="40000"/>
                    </a:schemeClr>
                  </a:solidFill>
                </a:ln>
                <a:solidFill>
                  <a:srgbClr val="7030A0"/>
                </a:solidFill>
                <a:effectLst>
                  <a:outerShdw blurRad="50800" dist="39000" dir="5460000" algn="tl">
                    <a:srgbClr val="000000">
                      <a:alpha val="38000"/>
                    </a:srgbClr>
                  </a:outerShdw>
                </a:effectLst>
                <a:latin typeface="+mj-lt"/>
              </a:rPr>
              <a:t>Santa Caterina </a:t>
            </a:r>
            <a:r>
              <a:rPr lang="it-IT" sz="5400" b="1" i="1" cap="none" spc="0" dirty="0" err="1" smtClean="0">
                <a:ln w="11430">
                  <a:solidFill>
                    <a:schemeClr val="tx1">
                      <a:lumMod val="60000"/>
                      <a:lumOff val="40000"/>
                    </a:schemeClr>
                  </a:solidFill>
                </a:ln>
                <a:solidFill>
                  <a:srgbClr val="7030A0"/>
                </a:solidFill>
                <a:effectLst>
                  <a:outerShdw blurRad="50800" dist="39000" dir="5460000" algn="tl">
                    <a:srgbClr val="000000">
                      <a:alpha val="38000"/>
                    </a:srgbClr>
                  </a:outerShdw>
                </a:effectLst>
                <a:latin typeface="+mj-lt"/>
              </a:rPr>
              <a:t>Villarmosa</a:t>
            </a:r>
            <a:endParaRPr lang="it-IT" sz="5400" b="1" cap="none" spc="0" dirty="0">
              <a:ln w="11430">
                <a:solidFill>
                  <a:schemeClr val="tx1">
                    <a:lumMod val="60000"/>
                    <a:lumOff val="40000"/>
                  </a:schemeClr>
                </a:solidFill>
              </a:ln>
              <a:solidFill>
                <a:srgbClr val="7030A0"/>
              </a:solidFill>
              <a:effectLst>
                <a:outerShdw blurRad="50800" dist="39000" dir="5460000" algn="tl">
                  <a:srgbClr val="000000">
                    <a:alpha val="38000"/>
                  </a:srgbClr>
                </a:outerShdw>
              </a:effectLst>
            </a:endParaRPr>
          </a:p>
        </p:txBody>
      </p:sp>
      <p:sp>
        <p:nvSpPr>
          <p:cNvPr id="11" name="Rettangolo 10"/>
          <p:cNvSpPr/>
          <p:nvPr/>
        </p:nvSpPr>
        <p:spPr>
          <a:xfrm>
            <a:off x="6002047" y="2967335"/>
            <a:ext cx="184730" cy="923330"/>
          </a:xfrm>
          <a:prstGeom prst="rect">
            <a:avLst/>
          </a:prstGeom>
          <a:noFill/>
        </p:spPr>
        <p:txBody>
          <a:bodyPr wrap="none" lIns="91440" tIns="45720" rIns="91440" bIns="45720">
            <a:spAutoFit/>
          </a:bodyPr>
          <a:lstStyle/>
          <a:p>
            <a:pPr algn="ctr"/>
            <a:endParaRPr lang="it-IT"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35841" name="Immagine 2" descr="DSC01193"/>
          <p:cNvPicPr>
            <a:picLocks noChangeAspect="1" noChangeArrowheads="1"/>
          </p:cNvPicPr>
          <p:nvPr/>
        </p:nvPicPr>
        <p:blipFill>
          <a:blip r:embed="rId8" cstate="print"/>
          <a:srcRect/>
          <a:stretch>
            <a:fillRect/>
          </a:stretch>
        </p:blipFill>
        <p:spPr bwMode="auto">
          <a:xfrm>
            <a:off x="8207116" y="3356992"/>
            <a:ext cx="3808769" cy="284264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9" name="Segnaposto contenuto 3" descr="s,anna.jpg"/>
          <p:cNvPicPr>
            <a:picLocks noChangeAspect="1"/>
          </p:cNvPicPr>
          <p:nvPr/>
        </p:nvPicPr>
        <p:blipFill>
          <a:blip r:embed="rId9" cstate="print"/>
          <a:stretch>
            <a:fillRect/>
          </a:stretch>
        </p:blipFill>
        <p:spPr>
          <a:xfrm>
            <a:off x="189756" y="3356992"/>
            <a:ext cx="3536699" cy="300039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 xmlns:p14="http://schemas.microsoft.com/office/powerpoint/2010/main" val="165394355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1"/>
                                          </p:val>
                                        </p:tav>
                                        <p:tav tm="100000">
                                          <p:val>
                                            <p:strVal val="#ppt_x"/>
                                          </p:val>
                                        </p:tav>
                                      </p:tavLst>
                                    </p:anim>
                                    <p:anim calcmode="lin" valueType="num">
                                      <p:cBhvr>
                                        <p:cTn id="9" dur="500" fill="hold"/>
                                        <p:tgtEl>
                                          <p:spTgt spid="10"/>
                                        </p:tgtEl>
                                        <p:attrNameLst>
                                          <p:attrName>ppt_y</p:attrName>
                                        </p:attrNameLst>
                                      </p:cBhvr>
                                      <p:tavLst>
                                        <p:tav tm="0">
                                          <p:val>
                                            <p:strVal val="#ppt_y"/>
                                          </p:val>
                                        </p:tav>
                                        <p:tav tm="100000">
                                          <p:val>
                                            <p:strVal val="#ppt_y"/>
                                          </p:val>
                                        </p:tav>
                                      </p:tavLst>
                                    </p:anim>
                                  </p:childTnLst>
                                </p:cTn>
                              </p:par>
                              <p:par>
                                <p:cTn id="10" presetID="9"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par>
                                <p:cTn id="13" presetID="9" presetClass="entr" presetSubtype="0" fill="hold" nodeType="withEffect">
                                  <p:stCondLst>
                                    <p:cond delay="0"/>
                                  </p:stCondLst>
                                  <p:childTnLst>
                                    <p:set>
                                      <p:cBhvr>
                                        <p:cTn id="14" dur="1" fill="hold">
                                          <p:stCondLst>
                                            <p:cond delay="0"/>
                                          </p:stCondLst>
                                        </p:cTn>
                                        <p:tgtEl>
                                          <p:spTgt spid="35841"/>
                                        </p:tgtEl>
                                        <p:attrNameLst>
                                          <p:attrName>style.visibility</p:attrName>
                                        </p:attrNameLst>
                                      </p:cBhvr>
                                      <p:to>
                                        <p:strVal val="visible"/>
                                      </p:to>
                                    </p:set>
                                    <p:animEffect transition="in" filter="dissolve">
                                      <p:cBhvr>
                                        <p:cTn id="15" dur="500"/>
                                        <p:tgtEl>
                                          <p:spTgt spid="35841"/>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Immagine 291.jpg"/>
          <p:cNvPicPr>
            <a:picLocks noChangeAspect="1"/>
          </p:cNvPicPr>
          <p:nvPr/>
        </p:nvPicPr>
        <p:blipFill>
          <a:blip r:embed="rId2" cstate="print"/>
          <a:stretch>
            <a:fillRect/>
          </a:stretch>
        </p:blipFill>
        <p:spPr>
          <a:xfrm>
            <a:off x="261764" y="1556792"/>
            <a:ext cx="3000368" cy="3429000"/>
          </a:xfrm>
          <a:prstGeom prst="rect">
            <a:avLst/>
          </a:prstGeom>
          <a:ln>
            <a:noFill/>
          </a:ln>
          <a:effectLst>
            <a:softEdge rad="112500"/>
          </a:effectLst>
        </p:spPr>
      </p:pic>
      <p:sp>
        <p:nvSpPr>
          <p:cNvPr id="9" name="CasellaDiTesto 8"/>
          <p:cNvSpPr txBox="1"/>
          <p:nvPr/>
        </p:nvSpPr>
        <p:spPr>
          <a:xfrm>
            <a:off x="2782044" y="404664"/>
            <a:ext cx="6843541" cy="677108"/>
          </a:xfrm>
          <a:prstGeom prst="rect">
            <a:avLst/>
          </a:prstGeom>
          <a:noFill/>
        </p:spPr>
        <p:txBody>
          <a:bodyPr wrap="none" rtlCol="0">
            <a:spAutoFit/>
          </a:bodyPr>
          <a:lstStyle/>
          <a:p>
            <a:pPr algn="ctr">
              <a:lnSpc>
                <a:spcPct val="95000"/>
              </a:lnSpc>
            </a:pPr>
            <a:r>
              <a:rPr lang="en-GB" sz="4000" b="1" i="1" dirty="0" smtClean="0">
                <a:solidFill>
                  <a:srgbClr val="FF0000"/>
                </a:solidFill>
                <a:latin typeface="+mj-lt"/>
                <a:ea typeface="Arial Unicode MS" pitchFamily="34" charset="-128"/>
                <a:cs typeface="Arial Unicode MS" pitchFamily="34" charset="-128"/>
              </a:rPr>
              <a:t>Timetable</a:t>
            </a:r>
            <a:r>
              <a:rPr lang="en-GB" sz="4000" dirty="0" smtClean="0">
                <a:solidFill>
                  <a:srgbClr val="FF0000"/>
                </a:solidFill>
                <a:latin typeface="+mj-lt"/>
                <a:ea typeface="Arial Unicode MS" pitchFamily="34" charset="-128"/>
                <a:cs typeface="Arial Unicode MS" pitchFamily="34" charset="-128"/>
              </a:rPr>
              <a:t> </a:t>
            </a:r>
            <a:r>
              <a:rPr lang="it-IT" sz="4000" b="1" i="1" dirty="0" err="1" smtClean="0">
                <a:solidFill>
                  <a:srgbClr val="FF0000"/>
                </a:solidFill>
                <a:latin typeface="+mj-lt"/>
              </a:rPr>
              <a:t>Infant</a:t>
            </a:r>
            <a:r>
              <a:rPr lang="it-IT" sz="4000" b="1" i="1" dirty="0" smtClean="0">
                <a:solidFill>
                  <a:srgbClr val="FF0000"/>
                </a:solidFill>
                <a:latin typeface="+mj-lt"/>
              </a:rPr>
              <a:t> </a:t>
            </a:r>
            <a:r>
              <a:rPr lang="it-IT" sz="4000" b="1" i="1" dirty="0" err="1" smtClean="0">
                <a:solidFill>
                  <a:srgbClr val="FF0000"/>
                </a:solidFill>
                <a:latin typeface="+mj-lt"/>
              </a:rPr>
              <a:t>schools</a:t>
            </a:r>
            <a:endParaRPr lang="it-IT" sz="4000" b="1" i="1" dirty="0">
              <a:solidFill>
                <a:srgbClr val="FF0000"/>
              </a:solidFill>
              <a:latin typeface="+mj-lt"/>
            </a:endParaRPr>
          </a:p>
        </p:txBody>
      </p:sp>
      <p:sp>
        <p:nvSpPr>
          <p:cNvPr id="5" name="Rectangle 1"/>
          <p:cNvSpPr>
            <a:spLocks noChangeArrowheads="1"/>
          </p:cNvSpPr>
          <p:nvPr/>
        </p:nvSpPr>
        <p:spPr bwMode="auto">
          <a:xfrm>
            <a:off x="3451206" y="1700808"/>
            <a:ext cx="8737619"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defTabSz="914400" fontAlgn="base">
              <a:spcBef>
                <a:spcPct val="0"/>
              </a:spcBef>
              <a:spcAft>
                <a:spcPct val="0"/>
              </a:spcAft>
            </a:pPr>
            <a:r>
              <a:rPr kumimoji="0" lang="en-GB" sz="32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Their</a:t>
            </a:r>
            <a:r>
              <a:rPr kumimoji="0" lang="en-GB" sz="3200" b="0" i="0" u="none" strike="noStrike" cap="none" normalizeH="0" dirty="0" smtClean="0">
                <a:ln>
                  <a:noFill/>
                </a:ln>
                <a:solidFill>
                  <a:schemeClr val="tx1"/>
                </a:solidFill>
                <a:effectLst/>
                <a:latin typeface="Arial Unicode MS" pitchFamily="34" charset="-128"/>
                <a:ea typeface="Arial Unicode MS" pitchFamily="34" charset="-128"/>
                <a:cs typeface="Arial Unicode MS" pitchFamily="34" charset="-128"/>
              </a:rPr>
              <a:t> </a:t>
            </a:r>
            <a:r>
              <a:rPr kumimoji="0" lang="en-GB" sz="32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 timetable is forty weekly hours</a:t>
            </a:r>
          </a:p>
          <a:p>
            <a:pPr lvl="0" algn="ctr" defTabSz="914400" fontAlgn="base">
              <a:spcBef>
                <a:spcPct val="0"/>
              </a:spcBef>
              <a:spcAft>
                <a:spcPct val="0"/>
              </a:spcAft>
            </a:pPr>
            <a:r>
              <a:rPr kumimoji="0" lang="en-GB" sz="32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 ( morning and afternoon) </a:t>
            </a:r>
            <a:r>
              <a:rPr lang="en-GB" sz="3200" dirty="0" smtClean="0">
                <a:latin typeface="Arial Unicode MS" pitchFamily="34" charset="-128"/>
                <a:ea typeface="Arial Unicode MS" pitchFamily="34" charset="-128"/>
                <a:cs typeface="Arial Unicode MS" pitchFamily="34" charset="-128"/>
              </a:rPr>
              <a:t>lessons </a:t>
            </a:r>
            <a:r>
              <a:rPr kumimoji="0" lang="en-GB" sz="32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 </a:t>
            </a:r>
          </a:p>
          <a:p>
            <a:pPr lvl="0" algn="ctr" defTabSz="914400" fontAlgn="base">
              <a:spcBef>
                <a:spcPct val="0"/>
              </a:spcBef>
              <a:spcAft>
                <a:spcPct val="0"/>
              </a:spcAft>
            </a:pPr>
            <a:r>
              <a:rPr kumimoji="0" lang="en-GB" sz="32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start at 8.00</a:t>
            </a:r>
            <a:r>
              <a:rPr kumimoji="0" lang="en-GB" sz="3200" b="0" i="0" u="none" strike="noStrike" cap="none" normalizeH="0" dirty="0" smtClean="0">
                <a:ln>
                  <a:noFill/>
                </a:ln>
                <a:solidFill>
                  <a:schemeClr val="tx1"/>
                </a:solidFill>
                <a:effectLst/>
                <a:latin typeface="Arial Unicode MS" pitchFamily="34" charset="-128"/>
                <a:ea typeface="Arial Unicode MS" pitchFamily="34" charset="-128"/>
                <a:cs typeface="Arial Unicode MS" pitchFamily="34" charset="-128"/>
              </a:rPr>
              <a:t> and finish at 16.00 p.m.</a:t>
            </a:r>
            <a:endParaRPr kumimoji="0" lang="en-GB" sz="32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32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they are free on Saturday. </a:t>
            </a:r>
            <a:r>
              <a:rPr kumimoji="0" lang="en-GB" sz="3200" b="0" i="0" u="none" strike="noStrike" cap="none" normalizeH="0" baseline="0" dirty="0" smtClean="0">
                <a:ln>
                  <a:noFill/>
                </a:ln>
                <a:solidFill>
                  <a:schemeClr val="tx1"/>
                </a:solidFill>
                <a:effectLst/>
                <a:latin typeface="Arial" pitchFamily="34" charset="0"/>
                <a:ea typeface="Times New Roman" pitchFamily="18" charset="0"/>
              </a:rPr>
              <a:t>In the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3200" b="0" i="0" u="none" strike="noStrike" cap="none" normalizeH="0" baseline="0" dirty="0" smtClean="0">
                <a:ln>
                  <a:noFill/>
                </a:ln>
                <a:solidFill>
                  <a:schemeClr val="tx1"/>
                </a:solidFill>
                <a:effectLst/>
                <a:latin typeface="Arial" pitchFamily="34" charset="0"/>
                <a:ea typeface="Times New Roman" pitchFamily="18" charset="0"/>
              </a:rPr>
              <a:t>infant schools there are two schools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3200" b="0" i="0" u="none" strike="noStrike" cap="none" normalizeH="0" baseline="0" dirty="0" smtClean="0">
                <a:ln>
                  <a:noFill/>
                </a:ln>
                <a:solidFill>
                  <a:schemeClr val="tx1"/>
                </a:solidFill>
                <a:effectLst/>
                <a:latin typeface="Arial" pitchFamily="34" charset="0"/>
                <a:ea typeface="Times New Roman" pitchFamily="18" charset="0"/>
              </a:rPr>
              <a:t>canteen where children and teachers can eat </a:t>
            </a:r>
            <a:endParaRPr kumimoji="0" lang="en-GB" sz="32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 xmlns:p14="http://schemas.microsoft.com/office/powerpoint/2010/main" val="165394355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1000" fill="hold"/>
                                        <p:tgtEl>
                                          <p:spTgt spid="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a 5"/>
          <p:cNvGraphicFramePr/>
          <p:nvPr/>
        </p:nvGraphicFramePr>
        <p:xfrm>
          <a:off x="2782044" y="2434860"/>
          <a:ext cx="6849023" cy="44231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Segnaposto contenuto 3" descr="IMG_0137.JPG"/>
          <p:cNvPicPr>
            <a:picLocks noChangeAspect="1"/>
          </p:cNvPicPr>
          <p:nvPr/>
        </p:nvPicPr>
        <p:blipFill>
          <a:blip r:embed="rId7" cstate="print"/>
          <a:stretch>
            <a:fillRect/>
          </a:stretch>
        </p:blipFill>
        <p:spPr>
          <a:xfrm>
            <a:off x="236496" y="357166"/>
            <a:ext cx="4065661" cy="32147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3"/>
          <p:cNvPicPr>
            <a:picLocks noChangeAspect="1" noChangeArrowheads="1"/>
          </p:cNvPicPr>
          <p:nvPr/>
        </p:nvPicPr>
        <p:blipFill>
          <a:blip r:embed="rId8" cstate="print"/>
          <a:srcRect/>
          <a:stretch>
            <a:fillRect/>
          </a:stretch>
        </p:blipFill>
        <p:spPr bwMode="auto">
          <a:xfrm>
            <a:off x="8598877" y="1772816"/>
            <a:ext cx="3589948" cy="26974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Rettangolo 6"/>
          <p:cNvSpPr/>
          <p:nvPr/>
        </p:nvSpPr>
        <p:spPr>
          <a:xfrm>
            <a:off x="4654252" y="404664"/>
            <a:ext cx="6840760" cy="923330"/>
          </a:xfrm>
          <a:prstGeom prst="rect">
            <a:avLst/>
          </a:prstGeom>
          <a:noFill/>
          <a:scene3d>
            <a:camera prst="perspectiveContrastingRightFacing"/>
            <a:lightRig rig="threePt" dir="t"/>
          </a:scene3d>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solidFill>
                    <a:srgbClr val="FFC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rPr>
              <a:t>G. </a:t>
            </a:r>
            <a:r>
              <a:rPr lang="it-IT" sz="5400" b="1" i="1" cap="none" spc="0" dirty="0" smtClean="0">
                <a:ln w="11430">
                  <a:solidFill>
                    <a:srgbClr val="FFC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rPr>
              <a:t>ZANELLA</a:t>
            </a:r>
            <a:endParaRPr lang="it-IT" sz="5400" b="1" i="1" cap="none" spc="0" dirty="0">
              <a:ln w="11430">
                <a:solidFill>
                  <a:srgbClr val="FFC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 xmlns:p14="http://schemas.microsoft.com/office/powerpoint/2010/main" val="165394355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56" presetClass="entr" presetSubtype="0" fill="hold" nodeType="after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by="(-#ppt_w*2)" calcmode="lin" valueType="num">
                                      <p:cBhvr rctx="PPT">
                                        <p:cTn id="13" dur="500" autoRev="1" fill="hold">
                                          <p:stCondLst>
                                            <p:cond delay="0"/>
                                          </p:stCondLst>
                                        </p:cTn>
                                        <p:tgtEl>
                                          <p:spTgt spid="8"/>
                                        </p:tgtEl>
                                        <p:attrNameLst>
                                          <p:attrName>ppt_w</p:attrName>
                                        </p:attrNameLst>
                                      </p:cBhvr>
                                    </p:anim>
                                    <p:anim by="(#ppt_w*0.50)" calcmode="lin" valueType="num">
                                      <p:cBhvr>
                                        <p:cTn id="14" dur="500" decel="50000" autoRev="1" fill="hold">
                                          <p:stCondLst>
                                            <p:cond delay="0"/>
                                          </p:stCondLst>
                                        </p:cTn>
                                        <p:tgtEl>
                                          <p:spTgt spid="8"/>
                                        </p:tgtEl>
                                        <p:attrNameLst>
                                          <p:attrName>ppt_x</p:attrName>
                                        </p:attrNameLst>
                                      </p:cBhvr>
                                    </p:anim>
                                    <p:anim from="(-#ppt_h/2)" to="(#ppt_y)" calcmode="lin" valueType="num">
                                      <p:cBhvr>
                                        <p:cTn id="15" dur="1000" fill="hold">
                                          <p:stCondLst>
                                            <p:cond delay="0"/>
                                          </p:stCondLst>
                                        </p:cTn>
                                        <p:tgtEl>
                                          <p:spTgt spid="8"/>
                                        </p:tgtEl>
                                        <p:attrNameLst>
                                          <p:attrName>ppt_y</p:attrName>
                                        </p:attrNameLst>
                                      </p:cBhvr>
                                    </p:anim>
                                    <p:animRot by="21600000">
                                      <p:cBhvr>
                                        <p:cTn id="16" dur="1000" fill="hold">
                                          <p:stCondLst>
                                            <p:cond delay="0"/>
                                          </p:stCondLst>
                                        </p:cTn>
                                        <p:tgtEl>
                                          <p:spTgt spid="8"/>
                                        </p:tgtEl>
                                        <p:attrNameLst>
                                          <p:attrName>r</p:attrName>
                                        </p:attrNameLst>
                                      </p:cBhvr>
                                    </p:animRo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2000"/>
                                        <p:tgtEl>
                                          <p:spTgt spid="11"/>
                                        </p:tgtEl>
                                      </p:cBhvr>
                                    </p:animEffect>
                                  </p:childTnLst>
                                </p:cTn>
                              </p:par>
                            </p:childTnLst>
                          </p:cTn>
                        </p:par>
                        <p:par>
                          <p:cTn id="21" fill="hold">
                            <p:stCondLst>
                              <p:cond delay="4000"/>
                            </p:stCondLst>
                            <p:childTnLst>
                              <p:par>
                                <p:cTn id="22" presetID="10"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261764" y="1628800"/>
            <a:ext cx="6092825" cy="4524315"/>
          </a:xfrm>
          <a:prstGeom prst="rect">
            <a:avLst/>
          </a:prstGeom>
        </p:spPr>
        <p:txBody>
          <a:bodyPr wrap="square">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defRPr/>
            </a:pPr>
            <a:r>
              <a:rPr lang="it-IT" dirty="0" smtClean="0">
                <a:solidFill>
                  <a:srgbClr val="374C81"/>
                </a:solidFill>
                <a:ea typeface="Microsoft YaHei" charset="0"/>
              </a:rPr>
              <a:t>In </a:t>
            </a:r>
            <a:r>
              <a:rPr lang="it-IT" dirty="0" err="1" smtClean="0">
                <a:solidFill>
                  <a:srgbClr val="374C81"/>
                </a:solidFill>
                <a:ea typeface="Microsoft YaHei" charset="0"/>
              </a:rPr>
              <a:t>our</a:t>
            </a:r>
            <a:r>
              <a:rPr lang="it-IT" dirty="0" smtClean="0">
                <a:solidFill>
                  <a:srgbClr val="374C81"/>
                </a:solidFill>
                <a:ea typeface="Microsoft YaHei" charset="0"/>
              </a:rPr>
              <a:t> </a:t>
            </a:r>
            <a:r>
              <a:rPr lang="it-IT" dirty="0" err="1" smtClean="0">
                <a:solidFill>
                  <a:srgbClr val="374C81"/>
                </a:solidFill>
                <a:ea typeface="Microsoft YaHei" charset="0"/>
              </a:rPr>
              <a:t>primary</a:t>
            </a:r>
            <a:r>
              <a:rPr lang="it-IT" dirty="0" smtClean="0">
                <a:solidFill>
                  <a:srgbClr val="374C81"/>
                </a:solidFill>
                <a:ea typeface="Microsoft YaHei" charset="0"/>
              </a:rPr>
              <a:t> </a:t>
            </a:r>
            <a:r>
              <a:rPr lang="it-IT" dirty="0" err="1" smtClean="0">
                <a:solidFill>
                  <a:srgbClr val="374C81"/>
                </a:solidFill>
                <a:ea typeface="Microsoft YaHei" charset="0"/>
              </a:rPr>
              <a:t>school</a:t>
            </a:r>
            <a:r>
              <a:rPr lang="it-IT" dirty="0" smtClean="0">
                <a:solidFill>
                  <a:srgbClr val="374C81"/>
                </a:solidFill>
                <a:ea typeface="Microsoft YaHei" charset="0"/>
              </a:rPr>
              <a:t> </a:t>
            </a:r>
            <a:r>
              <a:rPr lang="it-IT" dirty="0" err="1" smtClean="0">
                <a:solidFill>
                  <a:srgbClr val="374C81"/>
                </a:solidFill>
                <a:ea typeface="Microsoft YaHei" charset="0"/>
              </a:rPr>
              <a:t>there</a:t>
            </a:r>
            <a:r>
              <a:rPr lang="it-IT" dirty="0" smtClean="0">
                <a:solidFill>
                  <a:srgbClr val="374C81"/>
                </a:solidFill>
                <a:ea typeface="Microsoft YaHei" charset="0"/>
              </a:rPr>
              <a:t> are </a:t>
            </a:r>
            <a:r>
              <a:rPr lang="it-IT" dirty="0" err="1" smtClean="0">
                <a:solidFill>
                  <a:srgbClr val="374C81"/>
                </a:solidFill>
                <a:ea typeface="Microsoft YaHei" charset="0"/>
              </a:rPr>
              <a:t>two</a:t>
            </a:r>
            <a:r>
              <a:rPr lang="it-IT" dirty="0" smtClean="0">
                <a:solidFill>
                  <a:srgbClr val="374C81"/>
                </a:solidFill>
                <a:ea typeface="Microsoft YaHei" charset="0"/>
              </a:rPr>
              <a:t>  </a:t>
            </a:r>
            <a:r>
              <a:rPr lang="it-IT" dirty="0" err="1" smtClean="0">
                <a:solidFill>
                  <a:srgbClr val="374C81"/>
                </a:solidFill>
                <a:ea typeface="Microsoft YaHei" charset="0"/>
              </a:rPr>
              <a:t>models</a:t>
            </a:r>
            <a:r>
              <a:rPr lang="it-IT" dirty="0" smtClean="0">
                <a:solidFill>
                  <a:srgbClr val="374C81"/>
                </a:solidFill>
                <a:ea typeface="Microsoft YaHei" charset="0"/>
              </a:rPr>
              <a:t> </a:t>
            </a:r>
            <a:r>
              <a:rPr lang="it-IT" dirty="0" err="1" smtClean="0">
                <a:solidFill>
                  <a:srgbClr val="374C81"/>
                </a:solidFill>
                <a:ea typeface="Microsoft YaHei" charset="0"/>
              </a:rPr>
              <a:t>of</a:t>
            </a:r>
            <a:r>
              <a:rPr lang="it-IT" dirty="0" smtClean="0">
                <a:solidFill>
                  <a:srgbClr val="374C81"/>
                </a:solidFill>
                <a:ea typeface="Microsoft YaHei" charset="0"/>
              </a:rPr>
              <a:t> </a:t>
            </a:r>
            <a:r>
              <a:rPr lang="it-IT" dirty="0" err="1" smtClean="0">
                <a:solidFill>
                  <a:srgbClr val="374C81"/>
                </a:solidFill>
                <a:ea typeface="Microsoft YaHei" charset="0"/>
              </a:rPr>
              <a:t>teaching</a:t>
            </a:r>
            <a:r>
              <a:rPr lang="it-IT" dirty="0" smtClean="0">
                <a:solidFill>
                  <a:srgbClr val="374C81"/>
                </a:solidFill>
                <a:ea typeface="Microsoft YaHei" charset="0"/>
              </a:rPr>
              <a:t>.</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defRPr/>
            </a:pPr>
            <a:r>
              <a:rPr lang="it-IT" dirty="0" smtClean="0">
                <a:solidFill>
                  <a:srgbClr val="374C81"/>
                </a:solidFill>
                <a:ea typeface="Microsoft YaHei" charset="0"/>
              </a:rPr>
              <a:t>The first </a:t>
            </a:r>
            <a:r>
              <a:rPr lang="it-IT" dirty="0" err="1" smtClean="0">
                <a:solidFill>
                  <a:srgbClr val="374C81"/>
                </a:solidFill>
                <a:ea typeface="Microsoft YaHei" charset="0"/>
              </a:rPr>
              <a:t>is</a:t>
            </a:r>
            <a:r>
              <a:rPr lang="it-IT" dirty="0" smtClean="0">
                <a:solidFill>
                  <a:srgbClr val="374C81"/>
                </a:solidFill>
                <a:ea typeface="Microsoft YaHei" charset="0"/>
              </a:rPr>
              <a:t> the </a:t>
            </a:r>
            <a:r>
              <a:rPr lang="it-IT" dirty="0" err="1" smtClean="0">
                <a:solidFill>
                  <a:srgbClr val="374C81"/>
                </a:solidFill>
                <a:ea typeface="Microsoft YaHei" charset="0"/>
              </a:rPr>
              <a:t>prevaling</a:t>
            </a:r>
            <a:r>
              <a:rPr lang="it-IT" dirty="0" smtClean="0">
                <a:solidFill>
                  <a:srgbClr val="374C81"/>
                </a:solidFill>
                <a:ea typeface="Microsoft YaHei" charset="0"/>
              </a:rPr>
              <a:t> </a:t>
            </a:r>
            <a:r>
              <a:rPr lang="it-IT" dirty="0" err="1" smtClean="0">
                <a:solidFill>
                  <a:srgbClr val="374C81"/>
                </a:solidFill>
                <a:ea typeface="Microsoft YaHei" charset="0"/>
              </a:rPr>
              <a:t>teacher</a:t>
            </a:r>
            <a:r>
              <a:rPr lang="it-IT" dirty="0" smtClean="0">
                <a:solidFill>
                  <a:srgbClr val="374C81"/>
                </a:solidFill>
                <a:ea typeface="Microsoft YaHei" charset="0"/>
              </a:rPr>
              <a:t> ,and the </a:t>
            </a:r>
            <a:r>
              <a:rPr lang="it-IT" dirty="0" err="1" smtClean="0">
                <a:solidFill>
                  <a:srgbClr val="374C81"/>
                </a:solidFill>
                <a:ea typeface="Microsoft YaHei" charset="0"/>
              </a:rPr>
              <a:t>second</a:t>
            </a:r>
            <a:r>
              <a:rPr lang="it-IT" dirty="0" smtClean="0">
                <a:solidFill>
                  <a:srgbClr val="374C81"/>
                </a:solidFill>
                <a:ea typeface="Microsoft YaHei" charset="0"/>
              </a:rPr>
              <a:t> </a:t>
            </a:r>
            <a:r>
              <a:rPr lang="it-IT" dirty="0" err="1" smtClean="0">
                <a:solidFill>
                  <a:srgbClr val="374C81"/>
                </a:solidFill>
                <a:ea typeface="Microsoft YaHei" charset="0"/>
              </a:rPr>
              <a:t>is</a:t>
            </a:r>
            <a:r>
              <a:rPr lang="it-IT" dirty="0" smtClean="0">
                <a:solidFill>
                  <a:srgbClr val="374C81"/>
                </a:solidFill>
                <a:ea typeface="Microsoft YaHei" charset="0"/>
              </a:rPr>
              <a:t> the  </a:t>
            </a:r>
            <a:r>
              <a:rPr lang="it-IT" dirty="0" err="1" smtClean="0">
                <a:solidFill>
                  <a:srgbClr val="374C81"/>
                </a:solidFill>
                <a:ea typeface="Microsoft YaHei" charset="0"/>
              </a:rPr>
              <a:t>teaching</a:t>
            </a:r>
            <a:r>
              <a:rPr lang="it-IT" dirty="0" smtClean="0">
                <a:solidFill>
                  <a:srgbClr val="374C81"/>
                </a:solidFill>
                <a:ea typeface="Microsoft YaHei" charset="0"/>
              </a:rPr>
              <a:t> </a:t>
            </a:r>
            <a:r>
              <a:rPr lang="it-IT" dirty="0" err="1" smtClean="0">
                <a:solidFill>
                  <a:srgbClr val="374C81"/>
                </a:solidFill>
                <a:ea typeface="Microsoft YaHei" charset="0"/>
              </a:rPr>
              <a:t>module</a:t>
            </a:r>
            <a:r>
              <a:rPr lang="it-IT" dirty="0" smtClean="0">
                <a:solidFill>
                  <a:srgbClr val="374C81"/>
                </a:solidFill>
                <a:ea typeface="Microsoft YaHei" charset="0"/>
              </a:rPr>
              <a:t>. The </a:t>
            </a:r>
            <a:r>
              <a:rPr lang="it-IT" dirty="0" err="1" smtClean="0">
                <a:solidFill>
                  <a:srgbClr val="374C81"/>
                </a:solidFill>
                <a:ea typeface="Microsoft YaHei" charset="0"/>
              </a:rPr>
              <a:t>prevaling</a:t>
            </a:r>
            <a:r>
              <a:rPr lang="it-IT" dirty="0" smtClean="0">
                <a:solidFill>
                  <a:srgbClr val="374C81"/>
                </a:solidFill>
                <a:ea typeface="Microsoft YaHei" charset="0"/>
              </a:rPr>
              <a:t>  </a:t>
            </a:r>
            <a:r>
              <a:rPr lang="it-IT" dirty="0" err="1" smtClean="0">
                <a:solidFill>
                  <a:srgbClr val="374C81"/>
                </a:solidFill>
                <a:ea typeface="Microsoft YaHei" charset="0"/>
              </a:rPr>
              <a:t>teacher</a:t>
            </a:r>
            <a:r>
              <a:rPr lang="it-IT" dirty="0" smtClean="0">
                <a:solidFill>
                  <a:srgbClr val="374C81"/>
                </a:solidFill>
                <a:ea typeface="Microsoft YaHei" charset="0"/>
              </a:rPr>
              <a:t> </a:t>
            </a:r>
            <a:r>
              <a:rPr lang="it-IT" dirty="0" err="1" smtClean="0">
                <a:solidFill>
                  <a:srgbClr val="374C81"/>
                </a:solidFill>
                <a:ea typeface="Microsoft YaHei" charset="0"/>
              </a:rPr>
              <a:t>works</a:t>
            </a:r>
            <a:r>
              <a:rPr lang="it-IT" dirty="0" smtClean="0">
                <a:solidFill>
                  <a:srgbClr val="374C81"/>
                </a:solidFill>
                <a:ea typeface="Microsoft YaHei" charset="0"/>
              </a:rPr>
              <a:t> </a:t>
            </a:r>
            <a:r>
              <a:rPr lang="it-IT" dirty="0" err="1" smtClean="0">
                <a:solidFill>
                  <a:srgbClr val="374C81"/>
                </a:solidFill>
                <a:ea typeface="Microsoft YaHei" charset="0"/>
              </a:rPr>
              <a:t>only</a:t>
            </a:r>
            <a:r>
              <a:rPr lang="it-IT" dirty="0" smtClean="0">
                <a:solidFill>
                  <a:srgbClr val="374C81"/>
                </a:solidFill>
                <a:ea typeface="Microsoft YaHei" charset="0"/>
              </a:rPr>
              <a:t> in </a:t>
            </a:r>
            <a:r>
              <a:rPr lang="it-IT" dirty="0" err="1" smtClean="0">
                <a:solidFill>
                  <a:srgbClr val="374C81"/>
                </a:solidFill>
                <a:ea typeface="Microsoft YaHei" charset="0"/>
              </a:rPr>
              <a:t>one</a:t>
            </a:r>
            <a:r>
              <a:rPr lang="it-IT" dirty="0" smtClean="0">
                <a:solidFill>
                  <a:srgbClr val="374C81"/>
                </a:solidFill>
                <a:ea typeface="Microsoft YaHei" charset="0"/>
              </a:rPr>
              <a:t> </a:t>
            </a:r>
            <a:r>
              <a:rPr lang="it-IT" dirty="0" err="1" smtClean="0">
                <a:solidFill>
                  <a:srgbClr val="374C81"/>
                </a:solidFill>
                <a:ea typeface="Microsoft YaHei" charset="0"/>
              </a:rPr>
              <a:t>classroom</a:t>
            </a:r>
            <a:endParaRPr lang="it-IT" dirty="0" smtClean="0">
              <a:solidFill>
                <a:srgbClr val="374C81"/>
              </a:solidFill>
              <a:ea typeface="Microsoft YaHei" charset="0"/>
            </a:endParaRPr>
          </a:p>
          <a:p>
            <a:pPr>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defRPr/>
            </a:pPr>
            <a:r>
              <a:rPr lang="it-IT" dirty="0" smtClean="0">
                <a:solidFill>
                  <a:srgbClr val="374C81"/>
                </a:solidFill>
                <a:ea typeface="Microsoft YaHei" charset="0"/>
              </a:rPr>
              <a:t>In the </a:t>
            </a:r>
            <a:r>
              <a:rPr lang="it-IT" dirty="0" err="1" smtClean="0">
                <a:solidFill>
                  <a:srgbClr val="374C81"/>
                </a:solidFill>
                <a:ea typeface="Microsoft YaHei" charset="0"/>
              </a:rPr>
              <a:t>teaching</a:t>
            </a:r>
            <a:r>
              <a:rPr lang="it-IT" dirty="0" smtClean="0">
                <a:solidFill>
                  <a:srgbClr val="374C81"/>
                </a:solidFill>
                <a:ea typeface="Microsoft YaHei" charset="0"/>
              </a:rPr>
              <a:t> </a:t>
            </a:r>
            <a:r>
              <a:rPr lang="it-IT" dirty="0" err="1" smtClean="0">
                <a:solidFill>
                  <a:srgbClr val="374C81"/>
                </a:solidFill>
                <a:ea typeface="Microsoft YaHei" charset="0"/>
              </a:rPr>
              <a:t>module</a:t>
            </a:r>
            <a:r>
              <a:rPr lang="it-IT" dirty="0" smtClean="0">
                <a:solidFill>
                  <a:srgbClr val="374C81"/>
                </a:solidFill>
                <a:ea typeface="Microsoft YaHei" charset="0"/>
              </a:rPr>
              <a:t> , </a:t>
            </a:r>
            <a:r>
              <a:rPr lang="it-IT" dirty="0" err="1" smtClean="0">
                <a:solidFill>
                  <a:srgbClr val="374C81"/>
                </a:solidFill>
                <a:ea typeface="Microsoft YaHei" charset="0"/>
              </a:rPr>
              <a:t>however</a:t>
            </a:r>
            <a:r>
              <a:rPr lang="it-IT" dirty="0" smtClean="0">
                <a:solidFill>
                  <a:srgbClr val="374C81"/>
                </a:solidFill>
                <a:ea typeface="Microsoft YaHei" charset="0"/>
              </a:rPr>
              <a:t>, </a:t>
            </a:r>
            <a:r>
              <a:rPr lang="it-IT" dirty="0" err="1" smtClean="0">
                <a:solidFill>
                  <a:srgbClr val="374C81"/>
                </a:solidFill>
                <a:ea typeface="Microsoft YaHei" charset="0"/>
              </a:rPr>
              <a:t>there</a:t>
            </a:r>
            <a:r>
              <a:rPr lang="it-IT" dirty="0" smtClean="0">
                <a:solidFill>
                  <a:srgbClr val="374C81"/>
                </a:solidFill>
                <a:ea typeface="Microsoft YaHei" charset="0"/>
              </a:rPr>
              <a:t> </a:t>
            </a:r>
            <a:r>
              <a:rPr lang="it-IT" dirty="0" err="1" smtClean="0">
                <a:solidFill>
                  <a:srgbClr val="374C81"/>
                </a:solidFill>
                <a:ea typeface="Microsoft YaHei" charset="0"/>
              </a:rPr>
              <a:t>is</a:t>
            </a:r>
            <a:r>
              <a:rPr lang="it-IT" dirty="0" smtClean="0">
                <a:solidFill>
                  <a:srgbClr val="374C81"/>
                </a:solidFill>
                <a:ea typeface="Microsoft YaHei" charset="0"/>
              </a:rPr>
              <a:t> a </a:t>
            </a:r>
            <a:r>
              <a:rPr lang="it-IT" dirty="0" err="1" smtClean="0">
                <a:solidFill>
                  <a:srgbClr val="374C81"/>
                </a:solidFill>
                <a:ea typeface="Microsoft YaHei" charset="0"/>
              </a:rPr>
              <a:t>group</a:t>
            </a:r>
            <a:r>
              <a:rPr lang="it-IT" dirty="0" smtClean="0">
                <a:solidFill>
                  <a:srgbClr val="374C81"/>
                </a:solidFill>
                <a:ea typeface="Microsoft YaHei" charset="0"/>
              </a:rPr>
              <a:t> </a:t>
            </a:r>
            <a:r>
              <a:rPr lang="it-IT" dirty="0" err="1" smtClean="0">
                <a:solidFill>
                  <a:srgbClr val="374C81"/>
                </a:solidFill>
                <a:ea typeface="Microsoft YaHei" charset="0"/>
              </a:rPr>
              <a:t>of</a:t>
            </a:r>
            <a:r>
              <a:rPr lang="it-IT" dirty="0" smtClean="0">
                <a:solidFill>
                  <a:srgbClr val="374C81"/>
                </a:solidFill>
                <a:ea typeface="Microsoft YaHei" charset="0"/>
              </a:rPr>
              <a:t> </a:t>
            </a:r>
            <a:r>
              <a:rPr lang="it-IT" dirty="0" err="1" smtClean="0">
                <a:solidFill>
                  <a:srgbClr val="374C81"/>
                </a:solidFill>
                <a:ea typeface="Microsoft YaHei" charset="0"/>
              </a:rPr>
              <a:t>teachers</a:t>
            </a:r>
            <a:r>
              <a:rPr lang="it-IT" dirty="0" smtClean="0">
                <a:solidFill>
                  <a:srgbClr val="374C81"/>
                </a:solidFill>
                <a:ea typeface="Microsoft YaHei" charset="0"/>
              </a:rPr>
              <a:t> (3 </a:t>
            </a:r>
            <a:r>
              <a:rPr lang="it-IT" dirty="0" err="1" smtClean="0">
                <a:solidFill>
                  <a:srgbClr val="374C81"/>
                </a:solidFill>
                <a:ea typeface="Microsoft YaHei" charset="0"/>
              </a:rPr>
              <a:t>teachers</a:t>
            </a:r>
            <a:r>
              <a:rPr lang="it-IT" dirty="0" smtClean="0">
                <a:solidFill>
                  <a:srgbClr val="374C81"/>
                </a:solidFill>
                <a:ea typeface="Microsoft YaHei" charset="0"/>
              </a:rPr>
              <a:t> </a:t>
            </a:r>
            <a:r>
              <a:rPr lang="it-IT" dirty="0" err="1" smtClean="0">
                <a:solidFill>
                  <a:srgbClr val="374C81"/>
                </a:solidFill>
                <a:ea typeface="Microsoft YaHei" charset="0"/>
              </a:rPr>
              <a:t>for</a:t>
            </a:r>
            <a:r>
              <a:rPr lang="it-IT" dirty="0" smtClean="0">
                <a:solidFill>
                  <a:srgbClr val="374C81"/>
                </a:solidFill>
                <a:ea typeface="Microsoft YaHei" charset="0"/>
              </a:rPr>
              <a:t> </a:t>
            </a:r>
            <a:r>
              <a:rPr lang="it-IT" dirty="0" err="1" smtClean="0">
                <a:solidFill>
                  <a:srgbClr val="374C81"/>
                </a:solidFill>
                <a:ea typeface="Microsoft YaHei" charset="0"/>
              </a:rPr>
              <a:t>two</a:t>
            </a:r>
            <a:r>
              <a:rPr lang="it-IT" dirty="0" smtClean="0">
                <a:solidFill>
                  <a:srgbClr val="374C81"/>
                </a:solidFill>
                <a:ea typeface="Microsoft YaHei" charset="0"/>
              </a:rPr>
              <a:t>  </a:t>
            </a:r>
            <a:r>
              <a:rPr lang="it-IT" dirty="0" err="1" smtClean="0">
                <a:solidFill>
                  <a:srgbClr val="374C81"/>
                </a:solidFill>
                <a:ea typeface="Microsoft YaHei" charset="0"/>
              </a:rPr>
              <a:t>classes</a:t>
            </a:r>
            <a:r>
              <a:rPr lang="it-IT" dirty="0" smtClean="0">
                <a:solidFill>
                  <a:srgbClr val="374C81"/>
                </a:solidFill>
                <a:ea typeface="Microsoft YaHei" charset="0"/>
              </a:rPr>
              <a:t> or </a:t>
            </a:r>
            <a:r>
              <a:rPr lang="it-IT" dirty="0" err="1" smtClean="0">
                <a:solidFill>
                  <a:srgbClr val="374C81"/>
                </a:solidFill>
                <a:ea typeface="Microsoft YaHei" charset="0"/>
              </a:rPr>
              <a:t>four</a:t>
            </a:r>
            <a:r>
              <a:rPr lang="it-IT" dirty="0" smtClean="0">
                <a:solidFill>
                  <a:srgbClr val="374C81"/>
                </a:solidFill>
                <a:ea typeface="Microsoft YaHei" charset="0"/>
              </a:rPr>
              <a:t> </a:t>
            </a:r>
            <a:r>
              <a:rPr lang="it-IT" dirty="0" err="1" smtClean="0">
                <a:solidFill>
                  <a:srgbClr val="374C81"/>
                </a:solidFill>
                <a:ea typeface="Microsoft YaHei" charset="0"/>
              </a:rPr>
              <a:t>teachers</a:t>
            </a:r>
            <a:r>
              <a:rPr lang="it-IT" dirty="0" smtClean="0">
                <a:solidFill>
                  <a:srgbClr val="374C81"/>
                </a:solidFill>
                <a:ea typeface="Microsoft YaHei" charset="0"/>
              </a:rPr>
              <a:t> </a:t>
            </a:r>
            <a:r>
              <a:rPr lang="it-IT" dirty="0" err="1" smtClean="0">
                <a:solidFill>
                  <a:srgbClr val="374C81"/>
                </a:solidFill>
                <a:ea typeface="Microsoft YaHei" charset="0"/>
              </a:rPr>
              <a:t>for</a:t>
            </a:r>
            <a:r>
              <a:rPr lang="it-IT" dirty="0" smtClean="0">
                <a:solidFill>
                  <a:srgbClr val="374C81"/>
                </a:solidFill>
                <a:ea typeface="Microsoft YaHei" charset="0"/>
              </a:rPr>
              <a:t> </a:t>
            </a:r>
            <a:r>
              <a:rPr lang="it-IT" dirty="0" err="1" smtClean="0">
                <a:solidFill>
                  <a:srgbClr val="374C81"/>
                </a:solidFill>
                <a:ea typeface="Microsoft YaHei" charset="0"/>
              </a:rPr>
              <a:t>three</a:t>
            </a:r>
            <a:r>
              <a:rPr lang="it-IT" dirty="0" smtClean="0">
                <a:solidFill>
                  <a:srgbClr val="374C81"/>
                </a:solidFill>
                <a:ea typeface="Microsoft YaHei" charset="0"/>
              </a:rPr>
              <a:t> </a:t>
            </a:r>
            <a:r>
              <a:rPr lang="it-IT" dirty="0" err="1" smtClean="0">
                <a:solidFill>
                  <a:srgbClr val="374C81"/>
                </a:solidFill>
                <a:ea typeface="Microsoft YaHei" charset="0"/>
              </a:rPr>
              <a:t>classes</a:t>
            </a:r>
            <a:r>
              <a:rPr lang="it-IT" dirty="0" smtClean="0">
                <a:solidFill>
                  <a:srgbClr val="374C81"/>
                </a:solidFill>
                <a:ea typeface="Microsoft YaHei" charset="0"/>
              </a:rPr>
              <a:t>).</a:t>
            </a:r>
            <a:endParaRPr lang="it-IT" sz="3600" dirty="0" smtClean="0">
              <a:solidFill>
                <a:srgbClr val="374C81"/>
              </a:solidFill>
              <a:ea typeface="Microsoft YaHei" charset="0"/>
              <a:cs typeface="Arial Unicode MS" charset="0"/>
            </a:endParaRPr>
          </a:p>
          <a:p>
            <a:pPr>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defRPr/>
            </a:pPr>
            <a:r>
              <a:rPr lang="en-GB" dirty="0" smtClean="0">
                <a:solidFill>
                  <a:srgbClr val="374C81"/>
                </a:solidFill>
                <a:cs typeface="Arial Unicode MS" charset="0"/>
              </a:rPr>
              <a:t>Its timetable is 27 weekly hours .Lessons  start at 8.00 and finish at 13.30.</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defRPr/>
            </a:pPr>
            <a:endParaRPr lang="it-IT" dirty="0">
              <a:solidFill>
                <a:srgbClr val="374C81"/>
              </a:solidFill>
              <a:ea typeface="Microsoft YaHei" charset="0"/>
            </a:endParaRPr>
          </a:p>
        </p:txBody>
      </p:sp>
      <p:sp>
        <p:nvSpPr>
          <p:cNvPr id="8" name="Rettangolo 7"/>
          <p:cNvSpPr/>
          <p:nvPr/>
        </p:nvSpPr>
        <p:spPr>
          <a:xfrm rot="20008354">
            <a:off x="7030516" y="2492896"/>
            <a:ext cx="3658374" cy="461665"/>
          </a:xfrm>
          <a:prstGeom prst="rect">
            <a:avLst/>
          </a:prstGeom>
        </p:spPr>
        <p:txBody>
          <a:bodyPr wrap="none">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smtClean="0">
                <a:solidFill>
                  <a:srgbClr val="374C81"/>
                </a:solidFill>
                <a:cs typeface="Arial Unicode MS" charset="0"/>
              </a:rPr>
              <a:t>they are free on Saturday</a:t>
            </a:r>
            <a:endParaRPr lang="en-GB" dirty="0">
              <a:solidFill>
                <a:srgbClr val="374C81"/>
              </a:solidFill>
              <a:cs typeface="Arial Unicode MS" charset="0"/>
            </a:endParaRPr>
          </a:p>
        </p:txBody>
      </p:sp>
      <p:sp>
        <p:nvSpPr>
          <p:cNvPr id="5" name="Rettangolo 4"/>
          <p:cNvSpPr/>
          <p:nvPr/>
        </p:nvSpPr>
        <p:spPr>
          <a:xfrm>
            <a:off x="2069188" y="188640"/>
            <a:ext cx="8037778" cy="1323439"/>
          </a:xfrm>
          <a:prstGeom prst="rect">
            <a:avLst/>
          </a:prstGeom>
          <a:noFill/>
          <a:effectLst>
            <a:innerShdw blurRad="114300">
              <a:prstClr val="black"/>
            </a:innerShdw>
          </a:effectLst>
          <a:scene3d>
            <a:camera prst="perspectiveRelaxedModerately"/>
            <a:lightRig rig="threePt" dir="t"/>
          </a:scene3d>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4" charset="0"/>
              </a:rPr>
              <a:t>Our teaching model adopted:</a:t>
            </a:r>
            <a:b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4" charset="0"/>
              </a:rPr>
            </a:b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4" charset="0"/>
              </a:rPr>
              <a:t>primary school</a:t>
            </a:r>
            <a:endParaRPr lang="it-IT"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 name="Immagine 9" descr="Copy_2_of_bo001.gif"/>
          <p:cNvPicPr>
            <a:picLocks noChangeAspect="1"/>
          </p:cNvPicPr>
          <p:nvPr/>
        </p:nvPicPr>
        <p:blipFill>
          <a:blip r:embed="rId3" cstate="print"/>
          <a:stretch>
            <a:fillRect/>
          </a:stretch>
        </p:blipFill>
        <p:spPr>
          <a:xfrm>
            <a:off x="8110636" y="2636912"/>
            <a:ext cx="1957362" cy="1314450"/>
          </a:xfrm>
          <a:prstGeom prst="rect">
            <a:avLst/>
          </a:prstGeom>
        </p:spPr>
      </p:pic>
    </p:spTree>
    <p:extLst>
      <p:ext uri="{BB962C8B-B14F-4D97-AF65-F5344CB8AC3E}">
        <p14:creationId xmlns="" xmlns:p14="http://schemas.microsoft.com/office/powerpoint/2010/main" val="329694886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800" decel="100000"/>
                                        <p:tgtEl>
                                          <p:spTgt spid="8"/>
                                        </p:tgtEl>
                                      </p:cBhvr>
                                    </p:animEffect>
                                    <p:anim calcmode="lin" valueType="num">
                                      <p:cBhvr>
                                        <p:cTn id="18" dur="800" decel="100000" fill="hold"/>
                                        <p:tgtEl>
                                          <p:spTgt spid="8"/>
                                        </p:tgtEl>
                                        <p:attrNameLst>
                                          <p:attrName>style.rotation</p:attrName>
                                        </p:attrNameLst>
                                      </p:cBhvr>
                                      <p:tavLst>
                                        <p:tav tm="0">
                                          <p:val>
                                            <p:fltVal val="-90"/>
                                          </p:val>
                                        </p:tav>
                                        <p:tav tm="100000">
                                          <p:val>
                                            <p:fltVal val="0"/>
                                          </p:val>
                                        </p:tav>
                                      </p:tavLst>
                                    </p:anim>
                                    <p:anim calcmode="lin" valueType="num">
                                      <p:cBhvr>
                                        <p:cTn id="19" dur="800" decel="100000" fill="hold"/>
                                        <p:tgtEl>
                                          <p:spTgt spid="8"/>
                                        </p:tgtEl>
                                        <p:attrNameLst>
                                          <p:attrName>ppt_x</p:attrName>
                                        </p:attrNameLst>
                                      </p:cBhvr>
                                      <p:tavLst>
                                        <p:tav tm="0">
                                          <p:val>
                                            <p:strVal val="#ppt_x+0.4"/>
                                          </p:val>
                                        </p:tav>
                                        <p:tav tm="100000">
                                          <p:val>
                                            <p:strVal val="#ppt_x-0.05"/>
                                          </p:val>
                                        </p:tav>
                                      </p:tavLst>
                                    </p:anim>
                                    <p:anim calcmode="lin" valueType="num">
                                      <p:cBhvr>
                                        <p:cTn id="20" dur="800" decel="100000" fill="hold"/>
                                        <p:tgtEl>
                                          <p:spTgt spid="8"/>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23" presetID="49" presetClass="entr" presetSubtype="0" decel="10000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2000" fill="hold"/>
                                        <p:tgtEl>
                                          <p:spTgt spid="10"/>
                                        </p:tgtEl>
                                        <p:attrNameLst>
                                          <p:attrName>ppt_w</p:attrName>
                                        </p:attrNameLst>
                                      </p:cBhvr>
                                      <p:tavLst>
                                        <p:tav tm="0">
                                          <p:val>
                                            <p:fltVal val="0"/>
                                          </p:val>
                                        </p:tav>
                                        <p:tav tm="100000">
                                          <p:val>
                                            <p:strVal val="#ppt_w"/>
                                          </p:val>
                                        </p:tav>
                                      </p:tavLst>
                                    </p:anim>
                                    <p:anim calcmode="lin" valueType="num">
                                      <p:cBhvr>
                                        <p:cTn id="26" dur="2000" fill="hold"/>
                                        <p:tgtEl>
                                          <p:spTgt spid="10"/>
                                        </p:tgtEl>
                                        <p:attrNameLst>
                                          <p:attrName>ppt_h</p:attrName>
                                        </p:attrNameLst>
                                      </p:cBhvr>
                                      <p:tavLst>
                                        <p:tav tm="0">
                                          <p:val>
                                            <p:fltVal val="0"/>
                                          </p:val>
                                        </p:tav>
                                        <p:tav tm="100000">
                                          <p:val>
                                            <p:strVal val="#ppt_h"/>
                                          </p:val>
                                        </p:tav>
                                      </p:tavLst>
                                    </p:anim>
                                    <p:anim calcmode="lin" valueType="num">
                                      <p:cBhvr>
                                        <p:cTn id="27" dur="2000" fill="hold"/>
                                        <p:tgtEl>
                                          <p:spTgt spid="10"/>
                                        </p:tgtEl>
                                        <p:attrNameLst>
                                          <p:attrName>style.rotation</p:attrName>
                                        </p:attrNameLst>
                                      </p:cBhvr>
                                      <p:tavLst>
                                        <p:tav tm="0">
                                          <p:val>
                                            <p:fltVal val="360"/>
                                          </p:val>
                                        </p:tav>
                                        <p:tav tm="100000">
                                          <p:val>
                                            <p:fltVal val="0"/>
                                          </p:val>
                                        </p:tav>
                                      </p:tavLst>
                                    </p:anim>
                                    <p:animEffect transition="in" filter="fade">
                                      <p:cBhvr>
                                        <p:cTn id="2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Segnaposto contenuto 3" descr="Immagine 034.jpg"/>
          <p:cNvPicPr>
            <a:picLocks noChangeAspect="1"/>
          </p:cNvPicPr>
          <p:nvPr/>
        </p:nvPicPr>
        <p:blipFill>
          <a:blip r:embed="rId3" cstate="print"/>
          <a:stretch>
            <a:fillRect/>
          </a:stretch>
        </p:blipFill>
        <p:spPr>
          <a:xfrm>
            <a:off x="0" y="0"/>
            <a:ext cx="12188825" cy="6867382"/>
          </a:xfrm>
          <a:prstGeom prst="rect">
            <a:avLst/>
          </a:prstGeom>
          <a:ln>
            <a:noFill/>
          </a:ln>
          <a:effectLst>
            <a:softEdge rad="112500"/>
          </a:effectLst>
        </p:spPr>
      </p:pic>
      <p:sp>
        <p:nvSpPr>
          <p:cNvPr id="33794" name="Text Box 1"/>
          <p:cNvSpPr txBox="1">
            <a:spLocks noChangeArrowheads="1"/>
          </p:cNvSpPr>
          <p:nvPr/>
        </p:nvSpPr>
        <p:spPr bwMode="auto">
          <a:xfrm>
            <a:off x="6297613" y="2303463"/>
            <a:ext cx="4976812" cy="3868737"/>
          </a:xfrm>
          <a:prstGeom prst="rect">
            <a:avLst/>
          </a:prstGeom>
          <a:noFill/>
          <a:ln w="9525">
            <a:noFill/>
            <a:round/>
            <a:headEnd/>
            <a:tailEnd/>
          </a:ln>
        </p:spPr>
        <p:txBody>
          <a:bodyPr wrap="none" anchor="ctr"/>
          <a:lstStyle/>
          <a:p>
            <a:endParaRPr lang="it-IT"/>
          </a:p>
        </p:txBody>
      </p:sp>
      <p:graphicFrame>
        <p:nvGraphicFramePr>
          <p:cNvPr id="15" name="Diagramma 14"/>
          <p:cNvGraphicFramePr/>
          <p:nvPr/>
        </p:nvGraphicFramePr>
        <p:xfrm>
          <a:off x="3142084" y="2204864"/>
          <a:ext cx="9262765" cy="49411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Rettangolo 15"/>
          <p:cNvSpPr/>
          <p:nvPr/>
        </p:nvSpPr>
        <p:spPr>
          <a:xfrm>
            <a:off x="1629916" y="476672"/>
            <a:ext cx="8997977" cy="923330"/>
          </a:xfrm>
          <a:prstGeom prst="rect">
            <a:avLst/>
          </a:prstGeom>
          <a:noFill/>
          <a:scene3d>
            <a:camera prst="orthographicFront"/>
            <a:lightRig rig="flat" dir="tl">
              <a:rot lat="0" lon="0" rev="6600000"/>
            </a:lightRig>
          </a:scene3d>
          <a:sp3d>
            <a:bevelT prst="slope"/>
          </a:sp3d>
        </p:spPr>
        <p:txBody>
          <a:bodyPr wrap="none" lIns="91440" tIns="45720" rIns="91440" bIns="45720">
            <a:spAutoFit/>
            <a:sp3d extrusionH="25400" contourW="8890">
              <a:bevelT w="38100" h="31750"/>
              <a:contourClr>
                <a:schemeClr val="accent2">
                  <a:shade val="75000"/>
                </a:schemeClr>
              </a:contourClr>
            </a:sp3d>
          </a:bodyPr>
          <a:lstStyle/>
          <a:p>
            <a:pPr algn="ctr"/>
            <a:r>
              <a:rPr lang="en-US" sz="5400" b="1" i="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4" charset="0"/>
              </a:rPr>
              <a:t>Junior secondary school</a:t>
            </a:r>
            <a:endParaRPr lang="it-IT" sz="5400" b="1" i="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1"/>
          <p:cNvSpPr txBox="1">
            <a:spLocks noChangeArrowheads="1"/>
          </p:cNvSpPr>
          <p:nvPr/>
        </p:nvSpPr>
        <p:spPr bwMode="auto">
          <a:xfrm>
            <a:off x="2438400" y="4678363"/>
            <a:ext cx="7312025" cy="884237"/>
          </a:xfrm>
          <a:prstGeom prst="rect">
            <a:avLst/>
          </a:prstGeom>
          <a:noFill/>
          <a:ln w="9525">
            <a:noFill/>
            <a:round/>
            <a:headEnd/>
            <a:tailEnd/>
          </a:ln>
        </p:spPr>
        <p:txBody>
          <a:bodyPr wrap="none" anchor="ctr"/>
          <a:lstStyle/>
          <a:p>
            <a:endParaRPr lang="it-IT"/>
          </a:p>
        </p:txBody>
      </p:sp>
      <p:sp>
        <p:nvSpPr>
          <p:cNvPr id="34819" name="Text Box 2"/>
          <p:cNvSpPr txBox="1">
            <a:spLocks noChangeArrowheads="1"/>
          </p:cNvSpPr>
          <p:nvPr/>
        </p:nvSpPr>
        <p:spPr bwMode="auto">
          <a:xfrm>
            <a:off x="2438400" y="5562600"/>
            <a:ext cx="7312025" cy="935038"/>
          </a:xfrm>
          <a:prstGeom prst="rect">
            <a:avLst/>
          </a:prstGeom>
          <a:noFill/>
          <a:ln w="9525">
            <a:noFill/>
            <a:round/>
            <a:headEnd/>
            <a:tailEnd/>
          </a:ln>
        </p:spPr>
        <p:txBody>
          <a:bodyPr wrap="none" anchor="ctr"/>
          <a:lstStyle/>
          <a:p>
            <a:endParaRPr lang="it-IT"/>
          </a:p>
        </p:txBody>
      </p:sp>
      <p:sp>
        <p:nvSpPr>
          <p:cNvPr id="34820" name="Rectangle 3"/>
          <p:cNvSpPr>
            <a:spLocks noChangeArrowheads="1"/>
          </p:cNvSpPr>
          <p:nvPr/>
        </p:nvSpPr>
        <p:spPr bwMode="auto">
          <a:xfrm>
            <a:off x="2438400" y="279400"/>
            <a:ext cx="7312025" cy="4448175"/>
          </a:xfrm>
          <a:prstGeom prst="rect">
            <a:avLst/>
          </a:prstGeom>
          <a:noFill/>
          <a:ln w="9525">
            <a:noFill/>
            <a:round/>
            <a:headEnd/>
            <a:tailEnd/>
          </a:ln>
        </p:spPr>
        <p:txBody>
          <a:bodyPr wrap="none" anchor="ctr"/>
          <a:lstStyle/>
          <a:p>
            <a:endParaRPr lang="it-IT"/>
          </a:p>
        </p:txBody>
      </p:sp>
      <p:sp>
        <p:nvSpPr>
          <p:cNvPr id="34821" name="Rectangle 4"/>
          <p:cNvSpPr>
            <a:spLocks noChangeArrowheads="1"/>
          </p:cNvSpPr>
          <p:nvPr/>
        </p:nvSpPr>
        <p:spPr bwMode="auto">
          <a:xfrm>
            <a:off x="2438400" y="279400"/>
            <a:ext cx="7312025" cy="4448175"/>
          </a:xfrm>
          <a:prstGeom prst="rect">
            <a:avLst/>
          </a:prstGeom>
          <a:noFill/>
          <a:ln w="9525">
            <a:noFill/>
            <a:round/>
            <a:headEnd/>
            <a:tailEnd/>
          </a:ln>
        </p:spPr>
        <p:txBody>
          <a:bodyPr wrap="none" anchor="ctr"/>
          <a:lstStyle/>
          <a:p>
            <a:endParaRPr lang="it-IT"/>
          </a:p>
        </p:txBody>
      </p:sp>
      <p:sp>
        <p:nvSpPr>
          <p:cNvPr id="34822" name="Text Box 5"/>
          <p:cNvSpPr txBox="1">
            <a:spLocks noChangeArrowheads="1"/>
          </p:cNvSpPr>
          <p:nvPr/>
        </p:nvSpPr>
        <p:spPr bwMode="auto">
          <a:xfrm>
            <a:off x="2710036" y="476672"/>
            <a:ext cx="7299325" cy="660400"/>
          </a:xfrm>
          <a:prstGeom prst="rect">
            <a:avLst/>
          </a:prstGeom>
          <a:noFill/>
          <a:ln w="9525">
            <a:noFill/>
            <a:round/>
            <a:headEnd/>
            <a:tailEnd/>
          </a:ln>
        </p:spPr>
        <p:txBody>
          <a:bodyPr lIns="90000" tIns="45000" rIns="90000" bIns="45000">
            <a:scene3d>
              <a:camera prst="perspectiveContrastingRightFacing"/>
              <a:lightRig rig="soft" dir="tl">
                <a:rot lat="0" lon="0" rev="0"/>
              </a:lightRig>
            </a:scene3d>
            <a:sp3d contourW="25400" prstMaterial="matte">
              <a:bevelT w="25400" h="55880" prst="artDeco"/>
              <a:contourClr>
                <a:schemeClr val="accent2">
                  <a:tint val="20000"/>
                </a:schemeClr>
              </a:contourClr>
            </a:sp3d>
          </a:bodyPr>
          <a:lstStyle/>
          <a:p>
            <a:pPr algn="ctr">
              <a:lnSpc>
                <a:spcPct val="8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Lucida Calligraphy" pitchFamily="64" charset="0"/>
              </a:rPr>
              <a:t>Don </a:t>
            </a:r>
            <a:r>
              <a:rPr lang="en-US" sz="66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Lucida Calligraphy" pitchFamily="64" charset="0"/>
              </a:rPr>
              <a:t>Bosco</a:t>
            </a:r>
            <a:endPar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Lucida Calligraphy" pitchFamily="64" charset="0"/>
            </a:endParaRPr>
          </a:p>
        </p:txBody>
      </p:sp>
      <p:sp>
        <p:nvSpPr>
          <p:cNvPr id="34823" name="Text Box 6"/>
          <p:cNvSpPr txBox="1">
            <a:spLocks noChangeArrowheads="1"/>
          </p:cNvSpPr>
          <p:nvPr/>
        </p:nvSpPr>
        <p:spPr bwMode="auto">
          <a:xfrm>
            <a:off x="477788" y="1628800"/>
            <a:ext cx="7779543" cy="3456981"/>
          </a:xfrm>
          <a:prstGeom prst="rect">
            <a:avLst/>
          </a:prstGeom>
          <a:noFill/>
          <a:ln w="9525">
            <a:noFill/>
            <a:round/>
            <a:headEnd/>
            <a:tailEnd/>
          </a:ln>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pPr>
            <a:r>
              <a:rPr lang="en-GB" sz="2800" dirty="0" smtClean="0">
                <a:solidFill>
                  <a:srgbClr val="374C81"/>
                </a:solidFill>
                <a:cs typeface="Arial Unicode MS" charset="0"/>
              </a:rPr>
              <a:t>There are two types of teaching:</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pPr>
            <a:r>
              <a:rPr lang="en-GB" sz="2800" dirty="0" smtClean="0">
                <a:solidFill>
                  <a:srgbClr val="374C81"/>
                </a:solidFill>
                <a:cs typeface="Arial Unicode MS" charset="0"/>
              </a:rPr>
              <a:t> the normal time and the extended time.</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pPr>
            <a:r>
              <a:rPr lang="en-GB" sz="2800" dirty="0" smtClean="0">
                <a:solidFill>
                  <a:srgbClr val="374C81"/>
                </a:solidFill>
                <a:cs typeface="Arial Unicode MS" charset="0"/>
              </a:rPr>
              <a:t>In normal time school starts at 8:00 and ends at 13.30 (30 hours per week).</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pPr>
            <a:endParaRPr lang="en-GB" sz="2800" dirty="0" smtClean="0">
              <a:solidFill>
                <a:srgbClr val="374C81"/>
              </a:solidFill>
              <a:cs typeface="Arial Unicode MS" charset="0"/>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pPr>
            <a:r>
              <a:rPr lang="en-GB" sz="2800" dirty="0" smtClean="0">
                <a:solidFill>
                  <a:srgbClr val="374C81"/>
                </a:solidFill>
                <a:cs typeface="Arial Unicode MS" charset="0"/>
              </a:rPr>
              <a:t>In the extended time school starts at 8.30 and ends at 13.30  and there are two weekly returns (36 hours per week)</a:t>
            </a:r>
            <a:endParaRPr lang="en-GB" sz="2800" dirty="0">
              <a:solidFill>
                <a:srgbClr val="374C81"/>
              </a:solidFill>
              <a:cs typeface="Arial Unicode MS" charset="0"/>
            </a:endParaRPr>
          </a:p>
        </p:txBody>
      </p:sp>
      <p:pic>
        <p:nvPicPr>
          <p:cNvPr id="9" name="Immagine 8" descr="school3.gif"/>
          <p:cNvPicPr>
            <a:picLocks noChangeAspect="1"/>
          </p:cNvPicPr>
          <p:nvPr/>
        </p:nvPicPr>
        <p:blipFill>
          <a:blip r:embed="rId3" cstate="print"/>
          <a:stretch>
            <a:fillRect/>
          </a:stretch>
        </p:blipFill>
        <p:spPr>
          <a:xfrm>
            <a:off x="9118748" y="2060848"/>
            <a:ext cx="2461607" cy="231849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34822">
                                            <p:txEl>
                                              <p:pRg st="0" end="0"/>
                                            </p:txEl>
                                          </p:spTgt>
                                        </p:tgtEl>
                                        <p:attrNameLst>
                                          <p:attrName>style.visibility</p:attrName>
                                        </p:attrNameLst>
                                      </p:cBhvr>
                                      <p:to>
                                        <p:strVal val="visible"/>
                                      </p:to>
                                    </p:set>
                                    <p:animEffect transition="in" filter="fade">
                                      <p:cBhvr>
                                        <p:cTn id="7" dur="800" decel="100000"/>
                                        <p:tgtEl>
                                          <p:spTgt spid="34822">
                                            <p:txEl>
                                              <p:pRg st="0" end="0"/>
                                            </p:txEl>
                                          </p:spTgt>
                                        </p:tgtEl>
                                      </p:cBhvr>
                                    </p:animEffect>
                                    <p:anim calcmode="lin" valueType="num">
                                      <p:cBhvr>
                                        <p:cTn id="8" dur="800" decel="100000" fill="hold"/>
                                        <p:tgtEl>
                                          <p:spTgt spid="34822">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4822">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4822">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4822">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4822">
                                            <p:txEl>
                                              <p:pRg st="0" end="0"/>
                                            </p:txEl>
                                          </p:spTgt>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9" presetClass="entr" presetSubtype="0" decel="10000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 calcmode="lin" valueType="num">
                                      <p:cBhvr>
                                        <p:cTn id="18" dur="500" fill="hold"/>
                                        <p:tgtEl>
                                          <p:spTgt spid="9"/>
                                        </p:tgtEl>
                                        <p:attrNameLst>
                                          <p:attrName>style.rotation</p:attrName>
                                        </p:attrNameLst>
                                      </p:cBhvr>
                                      <p:tavLst>
                                        <p:tav tm="0">
                                          <p:val>
                                            <p:fltVal val="360"/>
                                          </p:val>
                                        </p:tav>
                                        <p:tav tm="100000">
                                          <p:val>
                                            <p:fltVal val="0"/>
                                          </p:val>
                                        </p:tav>
                                      </p:tavLst>
                                    </p:anim>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34823"/>
                                        </p:tgtEl>
                                        <p:attrNameLst>
                                          <p:attrName>style.visibility</p:attrName>
                                        </p:attrNameLst>
                                      </p:cBhvr>
                                      <p:to>
                                        <p:strVal val="visible"/>
                                      </p:to>
                                    </p:set>
                                    <p:anim calcmode="lin" valueType="num">
                                      <p:cBhvr>
                                        <p:cTn id="24" dur="1000" fill="hold"/>
                                        <p:tgtEl>
                                          <p:spTgt spid="34823"/>
                                        </p:tgtEl>
                                        <p:attrNameLst>
                                          <p:attrName>ppt_w</p:attrName>
                                        </p:attrNameLst>
                                      </p:cBhvr>
                                      <p:tavLst>
                                        <p:tav tm="0">
                                          <p:val>
                                            <p:strVal val="#ppt_w*0.70"/>
                                          </p:val>
                                        </p:tav>
                                        <p:tav tm="100000">
                                          <p:val>
                                            <p:strVal val="#ppt_w"/>
                                          </p:val>
                                        </p:tav>
                                      </p:tavLst>
                                    </p:anim>
                                    <p:anim calcmode="lin" valueType="num">
                                      <p:cBhvr>
                                        <p:cTn id="25" dur="1000" fill="hold"/>
                                        <p:tgtEl>
                                          <p:spTgt spid="34823"/>
                                        </p:tgtEl>
                                        <p:attrNameLst>
                                          <p:attrName>ppt_h</p:attrName>
                                        </p:attrNameLst>
                                      </p:cBhvr>
                                      <p:tavLst>
                                        <p:tav tm="0">
                                          <p:val>
                                            <p:strVal val="#ppt_h"/>
                                          </p:val>
                                        </p:tav>
                                        <p:tav tm="100000">
                                          <p:val>
                                            <p:strVal val="#ppt_h"/>
                                          </p:val>
                                        </p:tav>
                                      </p:tavLst>
                                    </p:anim>
                                    <p:animEffect transition="in" filter="fade">
                                      <p:cBhvr>
                                        <p:cTn id="26" dur="1000"/>
                                        <p:tgtEl>
                                          <p:spTgt spid="348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1"/>
          <p:cNvSpPr txBox="1">
            <a:spLocks noChangeArrowheads="1"/>
          </p:cNvSpPr>
          <p:nvPr/>
        </p:nvSpPr>
        <p:spPr bwMode="auto">
          <a:xfrm>
            <a:off x="2438400" y="4678363"/>
            <a:ext cx="7312025" cy="884237"/>
          </a:xfrm>
          <a:prstGeom prst="rect">
            <a:avLst/>
          </a:prstGeom>
          <a:noFill/>
          <a:ln w="9525">
            <a:noFill/>
            <a:round/>
            <a:headEnd/>
            <a:tailEnd/>
          </a:ln>
        </p:spPr>
        <p:txBody>
          <a:bodyPr wrap="none" anchor="ctr"/>
          <a:lstStyle/>
          <a:p>
            <a:endParaRPr lang="it-IT"/>
          </a:p>
        </p:txBody>
      </p:sp>
      <p:sp>
        <p:nvSpPr>
          <p:cNvPr id="35843" name="Text Box 2"/>
          <p:cNvSpPr txBox="1">
            <a:spLocks noChangeArrowheads="1"/>
          </p:cNvSpPr>
          <p:nvPr/>
        </p:nvSpPr>
        <p:spPr bwMode="auto">
          <a:xfrm>
            <a:off x="2438400" y="5562600"/>
            <a:ext cx="7312025" cy="935038"/>
          </a:xfrm>
          <a:prstGeom prst="rect">
            <a:avLst/>
          </a:prstGeom>
          <a:noFill/>
          <a:ln w="9525">
            <a:noFill/>
            <a:round/>
            <a:headEnd/>
            <a:tailEnd/>
          </a:ln>
        </p:spPr>
        <p:txBody>
          <a:bodyPr wrap="none" anchor="ctr"/>
          <a:lstStyle/>
          <a:p>
            <a:endParaRPr lang="it-IT"/>
          </a:p>
        </p:txBody>
      </p:sp>
      <p:sp>
        <p:nvSpPr>
          <p:cNvPr id="35844" name="Rectangle 3"/>
          <p:cNvSpPr>
            <a:spLocks noChangeArrowheads="1"/>
          </p:cNvSpPr>
          <p:nvPr/>
        </p:nvSpPr>
        <p:spPr bwMode="auto">
          <a:xfrm>
            <a:off x="2438400" y="279400"/>
            <a:ext cx="7312025" cy="4448175"/>
          </a:xfrm>
          <a:prstGeom prst="rect">
            <a:avLst/>
          </a:prstGeom>
          <a:noFill/>
          <a:ln w="9525">
            <a:noFill/>
            <a:round/>
            <a:headEnd/>
            <a:tailEnd/>
          </a:ln>
        </p:spPr>
        <p:txBody>
          <a:bodyPr wrap="none" anchor="ctr"/>
          <a:lstStyle/>
          <a:p>
            <a:endParaRPr lang="it-IT"/>
          </a:p>
        </p:txBody>
      </p:sp>
      <p:sp>
        <p:nvSpPr>
          <p:cNvPr id="35845" name="Rectangle 4"/>
          <p:cNvSpPr>
            <a:spLocks noChangeArrowheads="1"/>
          </p:cNvSpPr>
          <p:nvPr/>
        </p:nvSpPr>
        <p:spPr bwMode="auto">
          <a:xfrm>
            <a:off x="2438400" y="279400"/>
            <a:ext cx="7312025" cy="4448175"/>
          </a:xfrm>
          <a:prstGeom prst="rect">
            <a:avLst/>
          </a:prstGeom>
          <a:noFill/>
          <a:ln w="9525">
            <a:noFill/>
            <a:round/>
            <a:headEnd/>
            <a:tailEnd/>
          </a:ln>
        </p:spPr>
        <p:txBody>
          <a:bodyPr wrap="none" anchor="ctr"/>
          <a:lstStyle/>
          <a:p>
            <a:endParaRPr lang="it-IT"/>
          </a:p>
        </p:txBody>
      </p:sp>
      <p:sp>
        <p:nvSpPr>
          <p:cNvPr id="35847" name="Text Box 6"/>
          <p:cNvSpPr txBox="1">
            <a:spLocks noChangeArrowheads="1"/>
          </p:cNvSpPr>
          <p:nvPr/>
        </p:nvSpPr>
        <p:spPr bwMode="auto">
          <a:xfrm>
            <a:off x="1341884" y="3068960"/>
            <a:ext cx="9864725" cy="2651125"/>
          </a:xfrm>
          <a:prstGeom prst="rect">
            <a:avLst/>
          </a:prstGeom>
          <a:noFill/>
          <a:ln w="9525">
            <a:noFill/>
            <a:round/>
            <a:headEnd/>
            <a:tailEnd/>
          </a:ln>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it-IT" i="1" dirty="0" err="1">
                <a:solidFill>
                  <a:srgbClr val="374C81"/>
                </a:solidFill>
                <a:latin typeface="Baskerville Old Face" pitchFamily="18" charset="0"/>
                <a:cs typeface="Arial Unicode MS" charset="0"/>
              </a:rPr>
              <a:t>All</a:t>
            </a:r>
            <a:r>
              <a:rPr lang="it-IT" i="1" dirty="0">
                <a:solidFill>
                  <a:srgbClr val="374C81"/>
                </a:solidFill>
                <a:latin typeface="Baskerville Old Face" pitchFamily="18" charset="0"/>
                <a:cs typeface="Arial Unicode MS" charset="0"/>
              </a:rPr>
              <a:t> the </a:t>
            </a:r>
            <a:r>
              <a:rPr lang="it-IT" i="1" dirty="0" err="1">
                <a:solidFill>
                  <a:srgbClr val="374C81"/>
                </a:solidFill>
                <a:latin typeface="Baskerville Old Face" pitchFamily="18" charset="0"/>
                <a:cs typeface="Arial Unicode MS" charset="0"/>
              </a:rPr>
              <a:t>choices</a:t>
            </a:r>
            <a:r>
              <a:rPr lang="it-IT" i="1" dirty="0">
                <a:solidFill>
                  <a:srgbClr val="374C81"/>
                </a:solidFill>
                <a:latin typeface="Baskerville Old Face" pitchFamily="18" charset="0"/>
                <a:cs typeface="Arial Unicode MS" charset="0"/>
              </a:rPr>
              <a:t> </a:t>
            </a:r>
            <a:r>
              <a:rPr lang="it-IT" i="1" dirty="0" err="1">
                <a:solidFill>
                  <a:srgbClr val="374C81"/>
                </a:solidFill>
                <a:latin typeface="Baskerville Old Face" pitchFamily="18" charset="0"/>
                <a:cs typeface="Arial Unicode MS" charset="0"/>
              </a:rPr>
              <a:t>every</a:t>
            </a:r>
            <a:r>
              <a:rPr lang="it-IT" i="1" dirty="0">
                <a:solidFill>
                  <a:srgbClr val="374C81"/>
                </a:solidFill>
                <a:latin typeface="Baskerville Old Face" pitchFamily="18" charset="0"/>
                <a:cs typeface="Arial Unicode MS" charset="0"/>
              </a:rPr>
              <a:t> </a:t>
            </a:r>
            <a:r>
              <a:rPr lang="it-IT" i="1" dirty="0" err="1">
                <a:solidFill>
                  <a:srgbClr val="374C81"/>
                </a:solidFill>
                <a:latin typeface="Baskerville Old Face" pitchFamily="18" charset="0"/>
                <a:cs typeface="Arial Unicode MS" charset="0"/>
              </a:rPr>
              <a:t>school</a:t>
            </a:r>
            <a:r>
              <a:rPr lang="it-IT" i="1" dirty="0">
                <a:solidFill>
                  <a:srgbClr val="374C81"/>
                </a:solidFill>
                <a:latin typeface="Baskerville Old Face" pitchFamily="18" charset="0"/>
                <a:cs typeface="Arial Unicode MS" charset="0"/>
              </a:rPr>
              <a:t> </a:t>
            </a:r>
            <a:r>
              <a:rPr lang="it-IT" i="1" dirty="0" err="1">
                <a:solidFill>
                  <a:srgbClr val="374C81"/>
                </a:solidFill>
                <a:latin typeface="Baskerville Old Face" pitchFamily="18" charset="0"/>
                <a:cs typeface="Arial Unicode MS" charset="0"/>
              </a:rPr>
              <a:t>decides</a:t>
            </a:r>
            <a:r>
              <a:rPr lang="it-IT" i="1" dirty="0">
                <a:solidFill>
                  <a:srgbClr val="374C81"/>
                </a:solidFill>
                <a:latin typeface="Baskerville Old Face" pitchFamily="18" charset="0"/>
                <a:cs typeface="Arial Unicode MS" charset="0"/>
              </a:rPr>
              <a:t> </a:t>
            </a:r>
            <a:r>
              <a:rPr lang="it-IT" i="1" dirty="0" err="1">
                <a:solidFill>
                  <a:srgbClr val="374C81"/>
                </a:solidFill>
                <a:latin typeface="Baskerville Old Face" pitchFamily="18" charset="0"/>
                <a:cs typeface="Arial Unicode MS" charset="0"/>
              </a:rPr>
              <a:t>through</a:t>
            </a:r>
            <a:r>
              <a:rPr lang="it-IT" i="1" dirty="0">
                <a:solidFill>
                  <a:srgbClr val="374C81"/>
                </a:solidFill>
                <a:latin typeface="Baskerville Old Face" pitchFamily="18" charset="0"/>
                <a:cs typeface="Arial Unicode MS" charset="0"/>
              </a:rPr>
              <a:t> </a:t>
            </a:r>
            <a:r>
              <a:rPr lang="it-IT" i="1" dirty="0" err="1">
                <a:solidFill>
                  <a:srgbClr val="374C81"/>
                </a:solidFill>
                <a:latin typeface="Baskerville Old Face" pitchFamily="18" charset="0"/>
                <a:cs typeface="Arial Unicode MS" charset="0"/>
              </a:rPr>
              <a:t>its</a:t>
            </a:r>
            <a:r>
              <a:rPr lang="it-IT" i="1" dirty="0">
                <a:solidFill>
                  <a:srgbClr val="374C81"/>
                </a:solidFill>
                <a:latin typeface="Baskerville Old Face" pitchFamily="18" charset="0"/>
                <a:cs typeface="Arial Unicode MS" charset="0"/>
              </a:rPr>
              <a:t> </a:t>
            </a:r>
            <a:r>
              <a:rPr lang="it-IT" i="1" dirty="0" err="1">
                <a:solidFill>
                  <a:srgbClr val="374C81"/>
                </a:solidFill>
                <a:latin typeface="Baskerville Old Face" pitchFamily="18" charset="0"/>
                <a:cs typeface="Arial Unicode MS" charset="0"/>
              </a:rPr>
              <a:t>components</a:t>
            </a:r>
            <a:r>
              <a:rPr lang="it-IT" i="1" dirty="0">
                <a:solidFill>
                  <a:srgbClr val="374C81"/>
                </a:solidFill>
                <a:latin typeface="Baskerville Old Face" pitchFamily="18" charset="0"/>
                <a:cs typeface="Arial Unicode MS" charset="0"/>
              </a:rPr>
              <a:t> (</a:t>
            </a:r>
            <a:r>
              <a:rPr lang="it-IT" i="1" dirty="0" err="1">
                <a:solidFill>
                  <a:srgbClr val="374C81"/>
                </a:solidFill>
                <a:latin typeface="Baskerville Old Face" pitchFamily="18" charset="0"/>
                <a:cs typeface="Arial Unicode MS" charset="0"/>
              </a:rPr>
              <a:t>teachers</a:t>
            </a:r>
            <a:r>
              <a:rPr lang="it-IT" i="1" dirty="0">
                <a:solidFill>
                  <a:srgbClr val="374C81"/>
                </a:solidFill>
                <a:latin typeface="Baskerville Old Face" pitchFamily="18" charset="0"/>
                <a:cs typeface="Arial Unicode MS" charset="0"/>
              </a:rPr>
              <a:t> </a:t>
            </a:r>
            <a:r>
              <a:rPr lang="it-IT" i="1" dirty="0" err="1">
                <a:solidFill>
                  <a:srgbClr val="374C81"/>
                </a:solidFill>
                <a:latin typeface="Baskerville Old Face" pitchFamily="18" charset="0"/>
                <a:cs typeface="Arial Unicode MS" charset="0"/>
              </a:rPr>
              <a:t>headmaster</a:t>
            </a:r>
            <a:r>
              <a:rPr lang="it-IT" i="1" dirty="0">
                <a:solidFill>
                  <a:srgbClr val="374C81"/>
                </a:solidFill>
                <a:latin typeface="Baskerville Old Face" pitchFamily="18" charset="0"/>
                <a:cs typeface="Arial Unicode MS" charset="0"/>
              </a:rPr>
              <a:t>, </a:t>
            </a:r>
            <a:r>
              <a:rPr lang="it-IT" i="1" dirty="0" err="1">
                <a:solidFill>
                  <a:srgbClr val="374C81"/>
                </a:solidFill>
                <a:latin typeface="Baskerville Old Face" pitchFamily="18" charset="0"/>
                <a:cs typeface="Arial Unicode MS" charset="0"/>
              </a:rPr>
              <a:t>parents</a:t>
            </a:r>
            <a:r>
              <a:rPr lang="it-IT" i="1" dirty="0">
                <a:solidFill>
                  <a:srgbClr val="374C81"/>
                </a:solidFill>
                <a:latin typeface="Baskerville Old Face" pitchFamily="18" charset="0"/>
                <a:cs typeface="Arial Unicode MS" charset="0"/>
              </a:rPr>
              <a:t> </a:t>
            </a:r>
            <a:r>
              <a:rPr lang="it-IT" i="1" dirty="0" err="1">
                <a:solidFill>
                  <a:srgbClr val="374C81"/>
                </a:solidFill>
                <a:latin typeface="Baskerville Old Face" pitchFamily="18" charset="0"/>
                <a:cs typeface="Arial Unicode MS" charset="0"/>
              </a:rPr>
              <a:t>delegation</a:t>
            </a:r>
            <a:r>
              <a:rPr lang="it-IT" i="1" dirty="0">
                <a:solidFill>
                  <a:srgbClr val="374C81"/>
                </a:solidFill>
                <a:latin typeface="Baskerville Old Face" pitchFamily="18" charset="0"/>
                <a:cs typeface="Arial Unicode MS" charset="0"/>
              </a:rPr>
              <a:t>) set the </a:t>
            </a:r>
            <a:r>
              <a:rPr lang="it-IT" i="1" dirty="0">
                <a:solidFill>
                  <a:srgbClr val="FF0000"/>
                </a:solidFill>
                <a:latin typeface="Baskerville Old Face" pitchFamily="18" charset="0"/>
                <a:cs typeface="Arial Unicode MS" charset="0"/>
              </a:rPr>
              <a:t>FORMATIVE OFFER PLAN </a:t>
            </a:r>
            <a:r>
              <a:rPr lang="it-IT" i="1" dirty="0" err="1">
                <a:solidFill>
                  <a:srgbClr val="374C81"/>
                </a:solidFill>
                <a:latin typeface="Baskerville Old Face" pitchFamily="18" charset="0"/>
                <a:cs typeface="Arial Unicode MS" charset="0"/>
              </a:rPr>
              <a:t>that</a:t>
            </a:r>
            <a:r>
              <a:rPr lang="it-IT" i="1" dirty="0">
                <a:solidFill>
                  <a:srgbClr val="374C81"/>
                </a:solidFill>
                <a:latin typeface="Baskerville Old Face" pitchFamily="18" charset="0"/>
                <a:cs typeface="Arial Unicode MS" charset="0"/>
              </a:rPr>
              <a:t> </a:t>
            </a:r>
            <a:r>
              <a:rPr lang="it-IT" i="1" dirty="0" err="1">
                <a:solidFill>
                  <a:srgbClr val="374C81"/>
                </a:solidFill>
                <a:latin typeface="Baskerville Old Face" pitchFamily="18" charset="0"/>
                <a:cs typeface="Arial Unicode MS" charset="0"/>
              </a:rPr>
              <a:t>is</a:t>
            </a:r>
            <a:r>
              <a:rPr lang="it-IT" i="1" dirty="0">
                <a:solidFill>
                  <a:srgbClr val="374C81"/>
                </a:solidFill>
                <a:latin typeface="Baskerville Old Face" pitchFamily="18" charset="0"/>
                <a:cs typeface="Arial Unicode MS" charset="0"/>
              </a:rPr>
              <a:t> the </a:t>
            </a:r>
            <a:r>
              <a:rPr lang="it-IT" i="1" dirty="0" err="1">
                <a:solidFill>
                  <a:srgbClr val="374C81"/>
                </a:solidFill>
                <a:latin typeface="Baskerville Old Face" pitchFamily="18" charset="0"/>
                <a:cs typeface="Arial Unicode MS" charset="0"/>
              </a:rPr>
              <a:t>official</a:t>
            </a:r>
            <a:r>
              <a:rPr lang="it-IT" i="1" dirty="0">
                <a:solidFill>
                  <a:srgbClr val="374C81"/>
                </a:solidFill>
                <a:latin typeface="Baskerville Old Face" pitchFamily="18" charset="0"/>
                <a:cs typeface="Arial Unicode MS" charset="0"/>
              </a:rPr>
              <a:t> </a:t>
            </a:r>
            <a:r>
              <a:rPr lang="it-IT" i="1" dirty="0" err="1">
                <a:solidFill>
                  <a:srgbClr val="374C81"/>
                </a:solidFill>
                <a:latin typeface="Baskerville Old Face" pitchFamily="18" charset="0"/>
                <a:cs typeface="Arial Unicode MS" charset="0"/>
              </a:rPr>
              <a:t>document</a:t>
            </a:r>
            <a:r>
              <a:rPr lang="it-IT" i="1" dirty="0">
                <a:solidFill>
                  <a:srgbClr val="374C81"/>
                </a:solidFill>
                <a:latin typeface="Baskerville Old Face" pitchFamily="18" charset="0"/>
                <a:cs typeface="Arial Unicode MS" charset="0"/>
              </a:rPr>
              <a:t> </a:t>
            </a:r>
            <a:r>
              <a:rPr lang="it-IT" i="1" dirty="0" err="1">
                <a:solidFill>
                  <a:srgbClr val="374C81"/>
                </a:solidFill>
                <a:latin typeface="Baskerville Old Face" pitchFamily="18" charset="0"/>
                <a:cs typeface="Arial Unicode MS" charset="0"/>
              </a:rPr>
              <a:t>approved</a:t>
            </a:r>
            <a:r>
              <a:rPr lang="it-IT" i="1" dirty="0">
                <a:solidFill>
                  <a:srgbClr val="374C81"/>
                </a:solidFill>
                <a:latin typeface="Baskerville Old Face" pitchFamily="18" charset="0"/>
                <a:cs typeface="Arial Unicode MS" charset="0"/>
              </a:rPr>
              <a:t> </a:t>
            </a:r>
            <a:r>
              <a:rPr lang="it-IT" i="1" dirty="0" err="1">
                <a:solidFill>
                  <a:srgbClr val="374C81"/>
                </a:solidFill>
                <a:latin typeface="Baskerville Old Face" pitchFamily="18" charset="0"/>
                <a:cs typeface="Arial Unicode MS" charset="0"/>
              </a:rPr>
              <a:t>by</a:t>
            </a:r>
            <a:r>
              <a:rPr lang="it-IT" i="1" dirty="0">
                <a:solidFill>
                  <a:srgbClr val="374C81"/>
                </a:solidFill>
                <a:latin typeface="Baskerville Old Face" pitchFamily="18" charset="0"/>
                <a:cs typeface="Arial Unicode MS" charset="0"/>
              </a:rPr>
              <a:t> the </a:t>
            </a:r>
            <a:r>
              <a:rPr lang="it-IT" i="1" dirty="0" err="1">
                <a:solidFill>
                  <a:srgbClr val="374C81"/>
                </a:solidFill>
                <a:latin typeface="Baskerville Old Face" pitchFamily="18" charset="0"/>
                <a:cs typeface="Arial Unicode MS" charset="0"/>
              </a:rPr>
              <a:t>school</a:t>
            </a:r>
            <a:r>
              <a:rPr lang="it-IT" i="1" dirty="0">
                <a:solidFill>
                  <a:srgbClr val="374C81"/>
                </a:solidFill>
                <a:latin typeface="Baskerville Old Face" pitchFamily="18" charset="0"/>
                <a:cs typeface="Arial Unicode MS" charset="0"/>
              </a:rPr>
              <a:t> </a:t>
            </a:r>
            <a:r>
              <a:rPr lang="it-IT" i="1" dirty="0" err="1">
                <a:solidFill>
                  <a:srgbClr val="374C81"/>
                </a:solidFill>
                <a:latin typeface="Baskerville Old Face" pitchFamily="18" charset="0"/>
                <a:cs typeface="Arial Unicode MS" charset="0"/>
              </a:rPr>
              <a:t>council</a:t>
            </a:r>
            <a:r>
              <a:rPr lang="it-IT" i="1" dirty="0">
                <a:solidFill>
                  <a:srgbClr val="374C81"/>
                </a:solidFill>
                <a:latin typeface="Baskerville Old Face" pitchFamily="18" charset="0"/>
                <a:cs typeface="Arial Unicode MS" charset="0"/>
              </a:rPr>
              <a:t>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it-IT" i="1" dirty="0">
                <a:solidFill>
                  <a:srgbClr val="374C81"/>
                </a:solidFill>
                <a:latin typeface="Baskerville Old Face" pitchFamily="18" charset="0"/>
                <a:cs typeface="Arial Unicode MS" charset="0"/>
              </a:rPr>
              <a:t>The POF </a:t>
            </a:r>
            <a:r>
              <a:rPr lang="it-IT" i="1" dirty="0" err="1">
                <a:solidFill>
                  <a:srgbClr val="374C81"/>
                </a:solidFill>
                <a:latin typeface="Baskerville Old Face" pitchFamily="18" charset="0"/>
                <a:cs typeface="Arial Unicode MS" charset="0"/>
              </a:rPr>
              <a:t>is</a:t>
            </a:r>
            <a:r>
              <a:rPr lang="it-IT" i="1" dirty="0">
                <a:solidFill>
                  <a:srgbClr val="374C81"/>
                </a:solidFill>
                <a:latin typeface="Baskerville Old Face" pitchFamily="18" charset="0"/>
                <a:cs typeface="Arial Unicode MS" charset="0"/>
              </a:rPr>
              <a:t> a public </a:t>
            </a:r>
            <a:r>
              <a:rPr lang="it-IT" i="1" dirty="0" err="1">
                <a:solidFill>
                  <a:srgbClr val="374C81"/>
                </a:solidFill>
                <a:latin typeface="Baskerville Old Face" pitchFamily="18" charset="0"/>
                <a:cs typeface="Arial Unicode MS" charset="0"/>
              </a:rPr>
              <a:t>document</a:t>
            </a:r>
            <a:r>
              <a:rPr lang="it-IT" i="1" dirty="0">
                <a:solidFill>
                  <a:srgbClr val="374C81"/>
                </a:solidFill>
                <a:latin typeface="Baskerville Old Face" pitchFamily="18" charset="0"/>
                <a:cs typeface="Arial Unicode MS" charset="0"/>
              </a:rPr>
              <a:t> in </a:t>
            </a:r>
            <a:r>
              <a:rPr lang="it-IT" i="1" dirty="0" err="1">
                <a:solidFill>
                  <a:srgbClr val="374C81"/>
                </a:solidFill>
                <a:latin typeface="Baskerville Old Face" pitchFamily="18" charset="0"/>
                <a:cs typeface="Arial Unicode MS" charset="0"/>
              </a:rPr>
              <a:t>which</a:t>
            </a:r>
            <a:r>
              <a:rPr lang="it-IT" i="1" dirty="0">
                <a:solidFill>
                  <a:srgbClr val="374C81"/>
                </a:solidFill>
                <a:latin typeface="Baskerville Old Face" pitchFamily="18" charset="0"/>
                <a:cs typeface="Arial Unicode MS" charset="0"/>
              </a:rPr>
              <a:t> </a:t>
            </a:r>
            <a:r>
              <a:rPr lang="it-IT" i="1" dirty="0" err="1">
                <a:solidFill>
                  <a:srgbClr val="374C81"/>
                </a:solidFill>
                <a:latin typeface="Baskerville Old Face" pitchFamily="18" charset="0"/>
                <a:cs typeface="Arial Unicode MS" charset="0"/>
              </a:rPr>
              <a:t>you</a:t>
            </a:r>
            <a:r>
              <a:rPr lang="it-IT" i="1" dirty="0">
                <a:solidFill>
                  <a:srgbClr val="374C81"/>
                </a:solidFill>
                <a:latin typeface="Baskerville Old Face" pitchFamily="18" charset="0"/>
                <a:cs typeface="Arial Unicode MS" charset="0"/>
              </a:rPr>
              <a:t> express </a:t>
            </a:r>
            <a:r>
              <a:rPr lang="it-IT" i="1" dirty="0" err="1">
                <a:solidFill>
                  <a:srgbClr val="374C81"/>
                </a:solidFill>
                <a:latin typeface="Baskerville Old Face" pitchFamily="18" charset="0"/>
                <a:cs typeface="Arial Unicode MS" charset="0"/>
              </a:rPr>
              <a:t>school</a:t>
            </a:r>
            <a:r>
              <a:rPr lang="it-IT" i="1" dirty="0">
                <a:solidFill>
                  <a:srgbClr val="374C81"/>
                </a:solidFill>
                <a:latin typeface="Baskerville Old Face" pitchFamily="18" charset="0"/>
                <a:cs typeface="Arial Unicode MS" charset="0"/>
              </a:rPr>
              <a:t> </a:t>
            </a:r>
            <a:r>
              <a:rPr lang="it-IT" i="1" dirty="0" err="1">
                <a:solidFill>
                  <a:srgbClr val="374C81"/>
                </a:solidFill>
                <a:latin typeface="Baskerville Old Face" pitchFamily="18" charset="0"/>
                <a:cs typeface="Arial Unicode MS" charset="0"/>
              </a:rPr>
              <a:t>autonomy</a:t>
            </a:r>
            <a:r>
              <a:rPr lang="it-IT" i="1" dirty="0">
                <a:solidFill>
                  <a:srgbClr val="374C81"/>
                </a:solidFill>
                <a:latin typeface="Baskerville Old Face" pitchFamily="18" charset="0"/>
                <a:cs typeface="Arial Unicode MS" charset="0"/>
              </a:rPr>
              <a:t>, </a:t>
            </a:r>
            <a:r>
              <a:rPr lang="it-IT" i="1" dirty="0" err="1">
                <a:solidFill>
                  <a:srgbClr val="374C81"/>
                </a:solidFill>
                <a:latin typeface="Baskerville Old Face" pitchFamily="18" charset="0"/>
                <a:cs typeface="Arial Unicode MS" charset="0"/>
              </a:rPr>
              <a:t>curricular</a:t>
            </a:r>
            <a:r>
              <a:rPr lang="it-IT" i="1" dirty="0">
                <a:solidFill>
                  <a:srgbClr val="374C81"/>
                </a:solidFill>
                <a:latin typeface="Baskerville Old Face" pitchFamily="18" charset="0"/>
                <a:cs typeface="Arial Unicode MS" charset="0"/>
              </a:rPr>
              <a:t> </a:t>
            </a:r>
            <a:r>
              <a:rPr lang="it-IT" i="1" dirty="0" err="1">
                <a:solidFill>
                  <a:srgbClr val="374C81"/>
                </a:solidFill>
                <a:latin typeface="Baskerville Old Face" pitchFamily="18" charset="0"/>
                <a:cs typeface="Arial Unicode MS" charset="0"/>
              </a:rPr>
              <a:t>flexibility</a:t>
            </a:r>
            <a:r>
              <a:rPr lang="it-IT" i="1" dirty="0">
                <a:solidFill>
                  <a:srgbClr val="374C81"/>
                </a:solidFill>
                <a:latin typeface="Baskerville Old Face" pitchFamily="18" charset="0"/>
                <a:cs typeface="Arial Unicode MS" charset="0"/>
              </a:rPr>
              <a:t> and </a:t>
            </a:r>
            <a:r>
              <a:rPr lang="it-IT" i="1" dirty="0" err="1">
                <a:solidFill>
                  <a:srgbClr val="374C81"/>
                </a:solidFill>
                <a:latin typeface="Baskerville Old Face" pitchFamily="18" charset="0"/>
                <a:cs typeface="Arial Unicode MS" charset="0"/>
              </a:rPr>
              <a:t>organizational</a:t>
            </a:r>
            <a:r>
              <a:rPr lang="it-IT" i="1" dirty="0">
                <a:solidFill>
                  <a:srgbClr val="374C81"/>
                </a:solidFill>
                <a:latin typeface="Baskerville Old Face" pitchFamily="18" charset="0"/>
                <a:cs typeface="Arial Unicode MS" charset="0"/>
              </a:rPr>
              <a:t> </a:t>
            </a:r>
            <a:r>
              <a:rPr lang="it-IT" i="1" dirty="0" err="1">
                <a:solidFill>
                  <a:srgbClr val="374C81"/>
                </a:solidFill>
                <a:latin typeface="Baskerville Old Face" pitchFamily="18" charset="0"/>
                <a:cs typeface="Arial Unicode MS" charset="0"/>
              </a:rPr>
              <a:t>responsibility</a:t>
            </a:r>
            <a:r>
              <a:rPr lang="it-IT" i="1" dirty="0">
                <a:solidFill>
                  <a:srgbClr val="374C81"/>
                </a:solidFill>
                <a:latin typeface="Baskerville Old Face" pitchFamily="18" charset="0"/>
                <a:cs typeface="Arial Unicode MS" charset="0"/>
              </a:rPr>
              <a:t> </a:t>
            </a:r>
            <a:r>
              <a:rPr lang="it-IT" i="1" dirty="0" err="1">
                <a:solidFill>
                  <a:srgbClr val="374C81"/>
                </a:solidFill>
                <a:latin typeface="Baskerville Old Face" pitchFamily="18" charset="0"/>
                <a:cs typeface="Arial Unicode MS" charset="0"/>
              </a:rPr>
              <a:t>for</a:t>
            </a:r>
            <a:r>
              <a:rPr lang="it-IT" i="1" dirty="0">
                <a:solidFill>
                  <a:srgbClr val="374C81"/>
                </a:solidFill>
                <a:latin typeface="Baskerville Old Face" pitchFamily="18" charset="0"/>
                <a:cs typeface="Arial Unicode MS" charset="0"/>
              </a:rPr>
              <a:t> the </a:t>
            </a:r>
            <a:r>
              <a:rPr lang="it-IT" i="1" dirty="0" err="1">
                <a:solidFill>
                  <a:srgbClr val="374C81"/>
                </a:solidFill>
                <a:latin typeface="Baskerville Old Face" pitchFamily="18" charset="0"/>
                <a:cs typeface="Arial Unicode MS" charset="0"/>
              </a:rPr>
              <a:t>school</a:t>
            </a:r>
            <a:r>
              <a:rPr lang="it-IT" i="1" dirty="0">
                <a:solidFill>
                  <a:srgbClr val="374C81"/>
                </a:solidFill>
                <a:latin typeface="Baskerville Old Face" pitchFamily="18" charset="0"/>
                <a:cs typeface="Arial Unicode MS" charset="0"/>
              </a:rPr>
              <a:t> in </a:t>
            </a:r>
            <a:r>
              <a:rPr lang="it-IT" i="1" dirty="0" err="1">
                <a:solidFill>
                  <a:srgbClr val="374C81"/>
                </a:solidFill>
                <a:latin typeface="Baskerville Old Face" pitchFamily="18" charset="0"/>
                <a:cs typeface="Arial Unicode MS" charset="0"/>
              </a:rPr>
              <a:t>making</a:t>
            </a:r>
            <a:r>
              <a:rPr lang="it-IT" i="1" dirty="0">
                <a:solidFill>
                  <a:srgbClr val="374C81"/>
                </a:solidFill>
                <a:latin typeface="Baskerville Old Face" pitchFamily="18" charset="0"/>
                <a:cs typeface="Arial Unicode MS" charset="0"/>
              </a:rPr>
              <a:t> </a:t>
            </a:r>
            <a:r>
              <a:rPr lang="it-IT" i="1" dirty="0" err="1">
                <a:solidFill>
                  <a:srgbClr val="374C81"/>
                </a:solidFill>
                <a:latin typeface="Baskerville Old Face" pitchFamily="18" charset="0"/>
                <a:cs typeface="Arial Unicode MS" charset="0"/>
              </a:rPr>
              <a:t>decisions</a:t>
            </a:r>
            <a:r>
              <a:rPr lang="it-IT" i="1" dirty="0">
                <a:solidFill>
                  <a:srgbClr val="374C81"/>
                </a:solidFill>
                <a:latin typeface="Baskerville Old Face" pitchFamily="18" charset="0"/>
                <a:cs typeface="Arial Unicode MS" charset="0"/>
              </a:rPr>
              <a:t>. </a:t>
            </a:r>
            <a:r>
              <a:rPr lang="it-IT" i="1" dirty="0" err="1" smtClean="0">
                <a:solidFill>
                  <a:srgbClr val="374C81"/>
                </a:solidFill>
                <a:latin typeface="Baskerville Old Face" pitchFamily="18" charset="0"/>
                <a:cs typeface="Arial Unicode MS" charset="0"/>
              </a:rPr>
              <a:t>It</a:t>
            </a:r>
            <a:r>
              <a:rPr lang="it-IT" i="1" dirty="0" smtClean="0">
                <a:solidFill>
                  <a:srgbClr val="374C81"/>
                </a:solidFill>
                <a:latin typeface="Baskerville Old Face" pitchFamily="18" charset="0"/>
                <a:cs typeface="Arial Unicode MS" charset="0"/>
              </a:rPr>
              <a:t> </a:t>
            </a:r>
            <a:r>
              <a:rPr lang="it-IT" i="1" dirty="0" err="1" smtClean="0">
                <a:solidFill>
                  <a:srgbClr val="374C81"/>
                </a:solidFill>
                <a:latin typeface="Baskerville Old Face" pitchFamily="18" charset="0"/>
                <a:cs typeface="Arial Unicode MS" charset="0"/>
              </a:rPr>
              <a:t>is</a:t>
            </a:r>
            <a:r>
              <a:rPr lang="it-IT" i="1" dirty="0" smtClean="0">
                <a:solidFill>
                  <a:srgbClr val="374C81"/>
                </a:solidFill>
                <a:latin typeface="Baskerville Old Face" pitchFamily="18" charset="0"/>
                <a:cs typeface="Arial Unicode MS" charset="0"/>
              </a:rPr>
              <a:t>  </a:t>
            </a:r>
            <a:r>
              <a:rPr lang="it-IT" i="1" dirty="0" err="1" smtClean="0">
                <a:solidFill>
                  <a:srgbClr val="374C81"/>
                </a:solidFill>
                <a:latin typeface="Baskerville Old Face" pitchFamily="18" charset="0"/>
                <a:cs typeface="Arial Unicode MS" charset="0"/>
              </a:rPr>
              <a:t>approved</a:t>
            </a:r>
            <a:r>
              <a:rPr lang="it-IT" i="1" dirty="0" smtClean="0">
                <a:solidFill>
                  <a:srgbClr val="374C81"/>
                </a:solidFill>
                <a:latin typeface="Baskerville Old Face" pitchFamily="18" charset="0"/>
                <a:cs typeface="Arial Unicode MS" charset="0"/>
              </a:rPr>
              <a:t> </a:t>
            </a:r>
            <a:r>
              <a:rPr lang="it-IT" i="1" dirty="0" err="1">
                <a:solidFill>
                  <a:srgbClr val="374C81"/>
                </a:solidFill>
                <a:latin typeface="Baskerville Old Face" pitchFamily="18" charset="0"/>
                <a:cs typeface="Arial Unicode MS" charset="0"/>
              </a:rPr>
              <a:t>by</a:t>
            </a:r>
            <a:r>
              <a:rPr lang="it-IT" i="1" dirty="0">
                <a:solidFill>
                  <a:srgbClr val="374C81"/>
                </a:solidFill>
                <a:latin typeface="Baskerville Old Face" pitchFamily="18" charset="0"/>
                <a:cs typeface="Arial Unicode MS" charset="0"/>
              </a:rPr>
              <a:t> the </a:t>
            </a:r>
            <a:r>
              <a:rPr lang="it-IT" i="1" dirty="0" err="1">
                <a:solidFill>
                  <a:srgbClr val="374C81"/>
                </a:solidFill>
                <a:latin typeface="Baskerville Old Face" pitchFamily="18" charset="0"/>
                <a:cs typeface="Arial Unicode MS" charset="0"/>
              </a:rPr>
              <a:t>Council</a:t>
            </a:r>
            <a:r>
              <a:rPr lang="it-IT" i="1" dirty="0">
                <a:solidFill>
                  <a:srgbClr val="374C81"/>
                </a:solidFill>
                <a:latin typeface="Baskerville Old Face" pitchFamily="18" charset="0"/>
                <a:cs typeface="Arial Unicode MS" charset="0"/>
              </a:rPr>
              <a:t> </a:t>
            </a:r>
            <a:r>
              <a:rPr lang="it-IT" i="1" dirty="0" err="1">
                <a:solidFill>
                  <a:srgbClr val="374C81"/>
                </a:solidFill>
                <a:latin typeface="Baskerville Old Face" pitchFamily="18" charset="0"/>
                <a:cs typeface="Arial Unicode MS" charset="0"/>
              </a:rPr>
              <a:t>of</a:t>
            </a:r>
            <a:r>
              <a:rPr lang="it-IT" i="1" dirty="0">
                <a:solidFill>
                  <a:srgbClr val="374C81"/>
                </a:solidFill>
                <a:latin typeface="Baskerville Old Face" pitchFamily="18" charset="0"/>
                <a:cs typeface="Arial Unicode MS" charset="0"/>
              </a:rPr>
              <a:t> the </a:t>
            </a:r>
            <a:r>
              <a:rPr lang="it-IT" i="1" dirty="0" err="1">
                <a:solidFill>
                  <a:srgbClr val="374C81"/>
                </a:solidFill>
                <a:latin typeface="Baskerville Old Face" pitchFamily="18" charset="0"/>
                <a:cs typeface="Arial Unicode MS" charset="0"/>
              </a:rPr>
              <a:t>Institute</a:t>
            </a:r>
            <a:r>
              <a:rPr lang="it-IT" i="1" dirty="0">
                <a:solidFill>
                  <a:srgbClr val="374C81"/>
                </a:solidFill>
                <a:latin typeface="Baskerville Old Face" pitchFamily="18" charset="0"/>
                <a:cs typeface="Arial Unicode MS" charset="0"/>
              </a:rPr>
              <a:t>, </a:t>
            </a:r>
            <a:r>
              <a:rPr lang="it-IT" i="1" dirty="0" err="1">
                <a:solidFill>
                  <a:srgbClr val="374C81"/>
                </a:solidFill>
                <a:latin typeface="Baskerville Old Face" pitchFamily="18" charset="0"/>
                <a:cs typeface="Arial Unicode MS" charset="0"/>
              </a:rPr>
              <a:t>developed</a:t>
            </a:r>
            <a:r>
              <a:rPr lang="it-IT" i="1" dirty="0">
                <a:solidFill>
                  <a:srgbClr val="374C81"/>
                </a:solidFill>
                <a:latin typeface="Baskerville Old Face" pitchFamily="18" charset="0"/>
                <a:cs typeface="Arial Unicode MS" charset="0"/>
              </a:rPr>
              <a:t> </a:t>
            </a:r>
            <a:r>
              <a:rPr lang="it-IT" i="1" dirty="0" err="1">
                <a:solidFill>
                  <a:srgbClr val="374C81"/>
                </a:solidFill>
                <a:latin typeface="Baskerville Old Face" pitchFamily="18" charset="0"/>
                <a:cs typeface="Arial Unicode MS" charset="0"/>
              </a:rPr>
              <a:t>by</a:t>
            </a:r>
            <a:r>
              <a:rPr lang="it-IT" i="1" dirty="0">
                <a:solidFill>
                  <a:srgbClr val="374C81"/>
                </a:solidFill>
                <a:latin typeface="Baskerville Old Face" pitchFamily="18" charset="0"/>
                <a:cs typeface="Arial Unicode MS" charset="0"/>
              </a:rPr>
              <a:t> the College </a:t>
            </a:r>
            <a:r>
              <a:rPr lang="it-IT" i="1" dirty="0" err="1">
                <a:solidFill>
                  <a:srgbClr val="374C81"/>
                </a:solidFill>
                <a:latin typeface="Baskerville Old Face" pitchFamily="18" charset="0"/>
                <a:cs typeface="Arial Unicode MS" charset="0"/>
              </a:rPr>
              <a:t>of</a:t>
            </a:r>
            <a:r>
              <a:rPr lang="it-IT" i="1" dirty="0">
                <a:solidFill>
                  <a:srgbClr val="374C81"/>
                </a:solidFill>
                <a:latin typeface="Baskerville Old Face" pitchFamily="18" charset="0"/>
                <a:cs typeface="Arial Unicode MS" charset="0"/>
              </a:rPr>
              <a:t> </a:t>
            </a:r>
            <a:r>
              <a:rPr lang="it-IT" i="1" dirty="0" err="1">
                <a:solidFill>
                  <a:srgbClr val="374C81"/>
                </a:solidFill>
                <a:latin typeface="Baskerville Old Face" pitchFamily="18" charset="0"/>
                <a:cs typeface="Arial Unicode MS" charset="0"/>
              </a:rPr>
              <a:t>Teachers</a:t>
            </a:r>
            <a:r>
              <a:rPr lang="it-IT" i="1" dirty="0">
                <a:solidFill>
                  <a:srgbClr val="374C81"/>
                </a:solidFill>
                <a:latin typeface="Baskerville Old Face" pitchFamily="18" charset="0"/>
                <a:cs typeface="Arial Unicode MS" charset="0"/>
              </a:rPr>
              <a:t>,</a:t>
            </a:r>
          </a:p>
        </p:txBody>
      </p:sp>
      <p:sp>
        <p:nvSpPr>
          <p:cNvPr id="8" name="Rettangolo 7"/>
          <p:cNvSpPr/>
          <p:nvPr/>
        </p:nvSpPr>
        <p:spPr>
          <a:xfrm>
            <a:off x="837828" y="260648"/>
            <a:ext cx="10681129" cy="1754326"/>
          </a:xfrm>
          <a:prstGeom prst="rect">
            <a:avLst/>
          </a:prstGeom>
          <a:noFill/>
        </p:spPr>
        <p:txBody>
          <a:bodyPr wrap="none" lIns="91440" tIns="45720" rIns="91440" bIns="45720">
            <a:prstTxWarp prst="textStop">
              <a:avLst/>
            </a:prstTxWarp>
            <a:spAutoFit/>
            <a:scene3d>
              <a:camera prst="perspectiveContrastingRightFacing"/>
              <a:lightRig rig="threePt" dir="t"/>
            </a:scene3d>
            <a:sp3d extrusionH="57150">
              <a:bevelT w="38100" h="38100"/>
            </a:sp3d>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5400" b="1" cap="none" spc="0"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glow rad="101600">
                    <a:schemeClr val="accent5">
                      <a:satMod val="175000"/>
                      <a:alpha val="40000"/>
                    </a:schemeClr>
                  </a:glow>
                  <a:outerShdw blurRad="38100" dist="38100" dir="7020000" algn="tl">
                    <a:srgbClr val="000000">
                      <a:alpha val="35000"/>
                    </a:srgbClr>
                  </a:outerShdw>
                </a:effectLst>
              </a:rPr>
              <a:t>P.O.F</a:t>
            </a:r>
            <a:r>
              <a:rPr lang="it-IT"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glow rad="101600">
                    <a:schemeClr val="accent5">
                      <a:satMod val="175000"/>
                      <a:alpha val="40000"/>
                    </a:schemeClr>
                  </a:glow>
                  <a:outerShdw blurRad="38100" dist="38100" dir="7020000" algn="tl">
                    <a:srgbClr val="000000">
                      <a:alpha val="35000"/>
                    </a:srgbClr>
                  </a:outerShdw>
                </a:effectLst>
              </a:rPr>
              <a:t>.</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glow rad="101600">
                    <a:schemeClr val="accent5">
                      <a:satMod val="175000"/>
                      <a:alpha val="40000"/>
                    </a:schemeClr>
                  </a:glow>
                  <a:outerShdw blurRad="38100" dist="38100" dir="7020000" algn="tl">
                    <a:srgbClr val="000000">
                      <a:alpha val="35000"/>
                    </a:srgbClr>
                  </a:outerShdw>
                </a:effectLst>
              </a:rPr>
              <a:t>(Piano </a:t>
            </a:r>
            <a:r>
              <a:rPr lang="it-IT"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glow rad="101600">
                    <a:schemeClr val="accent5">
                      <a:satMod val="175000"/>
                      <a:alpha val="40000"/>
                    </a:schemeClr>
                  </a:glow>
                  <a:outerShdw blurRad="38100" dist="38100" dir="7020000" algn="tl">
                    <a:srgbClr val="000000">
                      <a:alpha val="35000"/>
                    </a:srgbClr>
                  </a:outerShdw>
                </a:effectLst>
              </a:rPr>
              <a:t>dell'offerta formativa</a:t>
            </a:r>
            <a:r>
              <a:rPr lang="it-IT"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t>
            </a:r>
          </a:p>
        </p:txBody>
      </p:sp>
      <p:pic>
        <p:nvPicPr>
          <p:cNvPr id="9" name="Immagine 8" descr="gif_animate_scuola_05.gif"/>
          <p:cNvPicPr>
            <a:picLocks noChangeAspect="1"/>
          </p:cNvPicPr>
          <p:nvPr/>
        </p:nvPicPr>
        <p:blipFill>
          <a:blip r:embed="rId3" cstate="print"/>
          <a:stretch>
            <a:fillRect/>
          </a:stretch>
        </p:blipFill>
        <p:spPr>
          <a:xfrm>
            <a:off x="3214092" y="5877272"/>
            <a:ext cx="5715000" cy="714375"/>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style.rotation</p:attrName>
                                        </p:attrNameLst>
                                      </p:cBhvr>
                                      <p:tavLst>
                                        <p:tav tm="0">
                                          <p:val>
                                            <p:fltVal val="720"/>
                                          </p:val>
                                        </p:tav>
                                        <p:tav tm="100000">
                                          <p:val>
                                            <p:fltVal val="0"/>
                                          </p:val>
                                        </p:tav>
                                      </p:tavLst>
                                    </p:anim>
                                    <p:anim calcmode="lin" valueType="num">
                                      <p:cBhvr>
                                        <p:cTn id="9" dur="2000" fill="hold"/>
                                        <p:tgtEl>
                                          <p:spTgt spid="8"/>
                                        </p:tgtEl>
                                        <p:attrNameLst>
                                          <p:attrName>ppt_h</p:attrName>
                                        </p:attrNameLst>
                                      </p:cBhvr>
                                      <p:tavLst>
                                        <p:tav tm="0">
                                          <p:val>
                                            <p:fltVal val="0"/>
                                          </p:val>
                                        </p:tav>
                                        <p:tav tm="100000">
                                          <p:val>
                                            <p:strVal val="#ppt_h"/>
                                          </p:val>
                                        </p:tav>
                                      </p:tavLst>
                                    </p:anim>
                                    <p:anim calcmode="lin" valueType="num">
                                      <p:cBhvr>
                                        <p:cTn id="10" dur="2000" fill="hold"/>
                                        <p:tgtEl>
                                          <p:spTgt spid="8"/>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35847"/>
                                        </p:tgtEl>
                                        <p:attrNameLst>
                                          <p:attrName>style.visibility</p:attrName>
                                        </p:attrNameLst>
                                      </p:cBhvr>
                                      <p:to>
                                        <p:strVal val="visible"/>
                                      </p:to>
                                    </p:set>
                                    <p:anim calcmode="lin" valueType="num">
                                      <p:cBhvr>
                                        <p:cTn id="15" dur="1000" fill="hold"/>
                                        <p:tgtEl>
                                          <p:spTgt spid="35847"/>
                                        </p:tgtEl>
                                        <p:attrNameLst>
                                          <p:attrName>ppt_w</p:attrName>
                                        </p:attrNameLst>
                                      </p:cBhvr>
                                      <p:tavLst>
                                        <p:tav tm="0">
                                          <p:val>
                                            <p:strVal val="#ppt_w*0.70"/>
                                          </p:val>
                                        </p:tav>
                                        <p:tav tm="100000">
                                          <p:val>
                                            <p:strVal val="#ppt_w"/>
                                          </p:val>
                                        </p:tav>
                                      </p:tavLst>
                                    </p:anim>
                                    <p:anim calcmode="lin" valueType="num">
                                      <p:cBhvr>
                                        <p:cTn id="16" dur="1000" fill="hold"/>
                                        <p:tgtEl>
                                          <p:spTgt spid="35847"/>
                                        </p:tgtEl>
                                        <p:attrNameLst>
                                          <p:attrName>ppt_h</p:attrName>
                                        </p:attrNameLst>
                                      </p:cBhvr>
                                      <p:tavLst>
                                        <p:tav tm="0">
                                          <p:val>
                                            <p:strVal val="#ppt_h"/>
                                          </p:val>
                                        </p:tav>
                                        <p:tav tm="100000">
                                          <p:val>
                                            <p:strVal val="#ppt_h"/>
                                          </p:val>
                                        </p:tav>
                                      </p:tavLst>
                                    </p:anim>
                                    <p:animEffect transition="in" filter="fade">
                                      <p:cBhvr>
                                        <p:cTn id="17" dur="1000"/>
                                        <p:tgtEl>
                                          <p:spTgt spid="358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 Box 2"/>
          <p:cNvSpPr txBox="1">
            <a:spLocks noChangeArrowheads="1"/>
          </p:cNvSpPr>
          <p:nvPr/>
        </p:nvSpPr>
        <p:spPr bwMode="auto">
          <a:xfrm>
            <a:off x="2438400" y="5562600"/>
            <a:ext cx="7312025" cy="935038"/>
          </a:xfrm>
          <a:prstGeom prst="rect">
            <a:avLst/>
          </a:prstGeom>
          <a:noFill/>
          <a:ln w="9525">
            <a:noFill/>
            <a:round/>
            <a:headEnd/>
            <a:tailEnd/>
          </a:ln>
        </p:spPr>
        <p:txBody>
          <a:bodyPr wrap="none" anchor="ctr"/>
          <a:lstStyle/>
          <a:p>
            <a:endParaRPr lang="it-IT"/>
          </a:p>
        </p:txBody>
      </p:sp>
      <p:sp>
        <p:nvSpPr>
          <p:cNvPr id="36868" name="Rectangle 3"/>
          <p:cNvSpPr>
            <a:spLocks noChangeArrowheads="1"/>
          </p:cNvSpPr>
          <p:nvPr/>
        </p:nvSpPr>
        <p:spPr bwMode="auto">
          <a:xfrm>
            <a:off x="2438400" y="279400"/>
            <a:ext cx="7312025" cy="4448175"/>
          </a:xfrm>
          <a:prstGeom prst="rect">
            <a:avLst/>
          </a:prstGeom>
          <a:noFill/>
          <a:ln w="9525">
            <a:noFill/>
            <a:round/>
            <a:headEnd/>
            <a:tailEnd/>
          </a:ln>
        </p:spPr>
        <p:txBody>
          <a:bodyPr wrap="none" anchor="ctr"/>
          <a:lstStyle/>
          <a:p>
            <a:endParaRPr lang="it-IT"/>
          </a:p>
        </p:txBody>
      </p:sp>
      <p:sp>
        <p:nvSpPr>
          <p:cNvPr id="36869" name="Rectangle 4"/>
          <p:cNvSpPr>
            <a:spLocks noChangeArrowheads="1"/>
          </p:cNvSpPr>
          <p:nvPr/>
        </p:nvSpPr>
        <p:spPr bwMode="auto">
          <a:xfrm>
            <a:off x="2438400" y="279400"/>
            <a:ext cx="7312025" cy="4448175"/>
          </a:xfrm>
          <a:prstGeom prst="rect">
            <a:avLst/>
          </a:prstGeom>
          <a:noFill/>
          <a:ln w="9525">
            <a:noFill/>
            <a:round/>
            <a:headEnd/>
            <a:tailEnd/>
          </a:ln>
        </p:spPr>
        <p:txBody>
          <a:bodyPr wrap="none" anchor="ctr"/>
          <a:lstStyle/>
          <a:p>
            <a:endParaRPr lang="it-IT"/>
          </a:p>
        </p:txBody>
      </p:sp>
      <p:sp>
        <p:nvSpPr>
          <p:cNvPr id="36870" name="Text Box 5"/>
          <p:cNvSpPr txBox="1">
            <a:spLocks noChangeArrowheads="1"/>
          </p:cNvSpPr>
          <p:nvPr/>
        </p:nvSpPr>
        <p:spPr bwMode="auto">
          <a:xfrm>
            <a:off x="1584325" y="3743325"/>
            <a:ext cx="71438" cy="455613"/>
          </a:xfrm>
          <a:prstGeom prst="rect">
            <a:avLst/>
          </a:prstGeom>
          <a:noFill/>
          <a:ln w="9525">
            <a:noFill/>
            <a:round/>
            <a:headEnd/>
            <a:tailEnd/>
          </a:ln>
        </p:spPr>
        <p:txBody>
          <a:bodyPr wrap="none" anchor="ctr"/>
          <a:lstStyle/>
          <a:p>
            <a:endParaRPr lang="it-IT"/>
          </a:p>
        </p:txBody>
      </p:sp>
      <p:sp>
        <p:nvSpPr>
          <p:cNvPr id="36874" name="Text Box 9"/>
          <p:cNvSpPr txBox="1">
            <a:spLocks noChangeArrowheads="1"/>
          </p:cNvSpPr>
          <p:nvPr/>
        </p:nvSpPr>
        <p:spPr bwMode="auto">
          <a:xfrm>
            <a:off x="5327650" y="5184775"/>
            <a:ext cx="71438" cy="455613"/>
          </a:xfrm>
          <a:prstGeom prst="rect">
            <a:avLst/>
          </a:prstGeom>
          <a:noFill/>
          <a:ln w="9525">
            <a:noFill/>
            <a:round/>
            <a:headEnd/>
            <a:tailEnd/>
          </a:ln>
        </p:spPr>
        <p:txBody>
          <a:bodyPr wrap="none" anchor="ctr"/>
          <a:lstStyle/>
          <a:p>
            <a:endParaRPr lang="it-IT"/>
          </a:p>
        </p:txBody>
      </p:sp>
      <p:sp>
        <p:nvSpPr>
          <p:cNvPr id="36877" name="Text Box 12"/>
          <p:cNvSpPr txBox="1">
            <a:spLocks noChangeArrowheads="1"/>
          </p:cNvSpPr>
          <p:nvPr/>
        </p:nvSpPr>
        <p:spPr bwMode="auto">
          <a:xfrm>
            <a:off x="3024188" y="3311525"/>
            <a:ext cx="71437" cy="455613"/>
          </a:xfrm>
          <a:prstGeom prst="rect">
            <a:avLst/>
          </a:prstGeom>
          <a:noFill/>
          <a:ln w="9525">
            <a:noFill/>
            <a:round/>
            <a:headEnd/>
            <a:tailEnd/>
          </a:ln>
        </p:spPr>
        <p:txBody>
          <a:bodyPr wrap="none" anchor="ctr"/>
          <a:lstStyle/>
          <a:p>
            <a:endParaRPr lang="it-IT"/>
          </a:p>
        </p:txBody>
      </p:sp>
      <p:sp>
        <p:nvSpPr>
          <p:cNvPr id="36878" name="Text Box 13"/>
          <p:cNvSpPr txBox="1">
            <a:spLocks noChangeArrowheads="1"/>
          </p:cNvSpPr>
          <p:nvPr/>
        </p:nvSpPr>
        <p:spPr bwMode="auto">
          <a:xfrm>
            <a:off x="3095625" y="3024188"/>
            <a:ext cx="1588" cy="455612"/>
          </a:xfrm>
          <a:prstGeom prst="rect">
            <a:avLst/>
          </a:prstGeom>
          <a:noFill/>
          <a:ln w="9525">
            <a:noFill/>
            <a:round/>
            <a:headEnd/>
            <a:tailEnd/>
          </a:ln>
        </p:spPr>
        <p:txBody>
          <a:bodyPr wrap="none" anchor="ctr"/>
          <a:lstStyle/>
          <a:p>
            <a:endParaRPr lang="it-IT"/>
          </a:p>
        </p:txBody>
      </p:sp>
      <p:sp>
        <p:nvSpPr>
          <p:cNvPr id="36879" name="Text Box 14"/>
          <p:cNvSpPr txBox="1">
            <a:spLocks noChangeArrowheads="1"/>
          </p:cNvSpPr>
          <p:nvPr/>
        </p:nvSpPr>
        <p:spPr bwMode="auto">
          <a:xfrm>
            <a:off x="3168650" y="3816350"/>
            <a:ext cx="1588" cy="455613"/>
          </a:xfrm>
          <a:prstGeom prst="rect">
            <a:avLst/>
          </a:prstGeom>
          <a:noFill/>
          <a:ln w="9525">
            <a:noFill/>
            <a:round/>
            <a:headEnd/>
            <a:tailEnd/>
          </a:ln>
        </p:spPr>
        <p:txBody>
          <a:bodyPr wrap="none" anchor="ctr"/>
          <a:lstStyle/>
          <a:p>
            <a:endParaRPr lang="it-IT"/>
          </a:p>
        </p:txBody>
      </p:sp>
      <p:sp>
        <p:nvSpPr>
          <p:cNvPr id="36880" name="Text Box 15"/>
          <p:cNvSpPr txBox="1">
            <a:spLocks noChangeArrowheads="1"/>
          </p:cNvSpPr>
          <p:nvPr/>
        </p:nvSpPr>
        <p:spPr bwMode="auto">
          <a:xfrm>
            <a:off x="5184775" y="6048375"/>
            <a:ext cx="144463" cy="455613"/>
          </a:xfrm>
          <a:prstGeom prst="rect">
            <a:avLst/>
          </a:prstGeom>
          <a:noFill/>
          <a:ln w="9525">
            <a:noFill/>
            <a:round/>
            <a:headEnd/>
            <a:tailEnd/>
          </a:ln>
        </p:spPr>
        <p:txBody>
          <a:bodyPr wrap="none" anchor="ctr"/>
          <a:lstStyle/>
          <a:p>
            <a:endParaRPr lang="it-IT"/>
          </a:p>
        </p:txBody>
      </p:sp>
      <p:graphicFrame>
        <p:nvGraphicFramePr>
          <p:cNvPr id="30" name="Diagramma 29"/>
          <p:cNvGraphicFramePr/>
          <p:nvPr/>
        </p:nvGraphicFramePr>
        <p:xfrm>
          <a:off x="189757" y="0"/>
          <a:ext cx="11999068"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1" name="Immagine 30" descr="emoticons scuola (14).gif"/>
          <p:cNvPicPr>
            <a:picLocks noChangeAspect="1"/>
          </p:cNvPicPr>
          <p:nvPr/>
        </p:nvPicPr>
        <p:blipFill>
          <a:blip r:embed="rId8" cstate="print"/>
          <a:stretch>
            <a:fillRect/>
          </a:stretch>
        </p:blipFill>
        <p:spPr>
          <a:xfrm>
            <a:off x="10126860" y="2204864"/>
            <a:ext cx="1622343" cy="1551806"/>
          </a:xfrm>
          <a:prstGeom prst="ellipse">
            <a:avLst/>
          </a:prstGeom>
          <a:ln>
            <a:noFill/>
          </a:ln>
          <a:effectLst>
            <a:softEdge rad="112500"/>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ppt_w</p:attrName>
                                        </p:attrNameLst>
                                      </p:cBhvr>
                                      <p:tavLst>
                                        <p:tav tm="0">
                                          <p:val>
                                            <p:fltVal val="0"/>
                                          </p:val>
                                        </p:tav>
                                        <p:tav tm="100000">
                                          <p:val>
                                            <p:strVal val="#ppt_w"/>
                                          </p:val>
                                        </p:tav>
                                      </p:tavLst>
                                    </p:anim>
                                    <p:anim calcmode="lin" valueType="num">
                                      <p:cBhvr>
                                        <p:cTn id="8" dur="1000" fill="hold"/>
                                        <p:tgtEl>
                                          <p:spTgt spid="30"/>
                                        </p:tgtEl>
                                        <p:attrNameLst>
                                          <p:attrName>ppt_h</p:attrName>
                                        </p:attrNameLst>
                                      </p:cBhvr>
                                      <p:tavLst>
                                        <p:tav tm="0">
                                          <p:val>
                                            <p:fltVal val="0"/>
                                          </p:val>
                                        </p:tav>
                                        <p:tav tm="100000">
                                          <p:val>
                                            <p:strVal val="#ppt_h"/>
                                          </p:val>
                                        </p:tav>
                                      </p:tavLst>
                                    </p:anim>
                                    <p:anim calcmode="lin" valueType="num">
                                      <p:cBhvr>
                                        <p:cTn id="9" dur="1000" fill="hold"/>
                                        <p:tgtEl>
                                          <p:spTgt spid="30"/>
                                        </p:tgtEl>
                                        <p:attrNameLst>
                                          <p:attrName>style.rotation</p:attrName>
                                        </p:attrNameLst>
                                      </p:cBhvr>
                                      <p:tavLst>
                                        <p:tav tm="0">
                                          <p:val>
                                            <p:fltVal val="90"/>
                                          </p:val>
                                        </p:tav>
                                        <p:tav tm="100000">
                                          <p:val>
                                            <p:fltVal val="0"/>
                                          </p:val>
                                        </p:tav>
                                      </p:tavLst>
                                    </p:anim>
                                    <p:animEffect transition="in" filter="fade">
                                      <p:cBhvr>
                                        <p:cTn id="10" dur="10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31"/>
                                        </p:tgtEl>
                                        <p:attrNameLst>
                                          <p:attrName>style.visibility</p:attrName>
                                        </p:attrNameLst>
                                      </p:cBhvr>
                                      <p:to>
                                        <p:strVal val="visible"/>
                                      </p:to>
                                    </p:set>
                                    <p:anim calcmode="lin" valueType="num">
                                      <p:cBhvr>
                                        <p:cTn id="15" dur="1000" fill="hold"/>
                                        <p:tgtEl>
                                          <p:spTgt spid="31"/>
                                        </p:tgtEl>
                                        <p:attrNameLst>
                                          <p:attrName>ppt_w</p:attrName>
                                        </p:attrNameLst>
                                      </p:cBhvr>
                                      <p:tavLst>
                                        <p:tav tm="0">
                                          <p:val>
                                            <p:fltVal val="0"/>
                                          </p:val>
                                        </p:tav>
                                        <p:tav tm="100000">
                                          <p:val>
                                            <p:strVal val="#ppt_w"/>
                                          </p:val>
                                        </p:tav>
                                      </p:tavLst>
                                    </p:anim>
                                    <p:anim calcmode="lin" valueType="num">
                                      <p:cBhvr>
                                        <p:cTn id="16" dur="1000" fill="hold"/>
                                        <p:tgtEl>
                                          <p:spTgt spid="31"/>
                                        </p:tgtEl>
                                        <p:attrNameLst>
                                          <p:attrName>ppt_h</p:attrName>
                                        </p:attrNameLst>
                                      </p:cBhvr>
                                      <p:tavLst>
                                        <p:tav tm="0">
                                          <p:val>
                                            <p:fltVal val="0"/>
                                          </p:val>
                                        </p:tav>
                                        <p:tav tm="100000">
                                          <p:val>
                                            <p:strVal val="#ppt_h"/>
                                          </p:val>
                                        </p:tav>
                                      </p:tavLst>
                                    </p:anim>
                                    <p:anim calcmode="lin" valueType="num">
                                      <p:cBhvr>
                                        <p:cTn id="17" dur="1000" fill="hold"/>
                                        <p:tgtEl>
                                          <p:spTgt spid="31"/>
                                        </p:tgtEl>
                                        <p:attrNameLst>
                                          <p:attrName>style.rotation</p:attrName>
                                        </p:attrNameLst>
                                      </p:cBhvr>
                                      <p:tavLst>
                                        <p:tav tm="0">
                                          <p:val>
                                            <p:fltVal val="90"/>
                                          </p:val>
                                        </p:tav>
                                        <p:tav tm="100000">
                                          <p:val>
                                            <p:fltVal val="0"/>
                                          </p:val>
                                        </p:tav>
                                      </p:tavLst>
                                    </p:anim>
                                    <p:animEffect transition="in" filter="fade">
                                      <p:cBhvr>
                                        <p:cTn id="18"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0"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117309" y="1701800"/>
            <a:ext cx="7281359" cy="4470400"/>
          </a:xfrm>
        </p:spPr>
        <p:txBody>
          <a:bodyPr/>
          <a:lstStyle/>
          <a:p>
            <a:pPr marL="301752" indent="-301752" algn="l" defTabSz="1216152">
              <a:lnSpc>
                <a:spcPct val="95000"/>
              </a:lnSpc>
              <a:spcBef>
                <a:spcPts val="1866"/>
              </a:spcBef>
              <a:buClr>
                <a:srgbClr val="374C81"/>
              </a:buClr>
              <a:buSzPct val="100000"/>
              <a:buFont typeface="Arial"/>
              <a:buChar char="•"/>
            </a:pPr>
            <a:r>
              <a:rPr lang="it-IT" sz="3200" b="1" i="0" dirty="0" err="1" smtClean="0">
                <a:solidFill>
                  <a:srgbClr val="374C81"/>
                </a:solidFill>
                <a:latin typeface="Century Gothic"/>
                <a:ea typeface="+mn-ea"/>
                <a:cs typeface="+mn-cs"/>
              </a:rPr>
              <a:t>Infant</a:t>
            </a:r>
            <a:r>
              <a:rPr lang="it-IT" sz="3200" b="1" i="0" dirty="0" smtClean="0">
                <a:solidFill>
                  <a:srgbClr val="374C81"/>
                </a:solidFill>
                <a:latin typeface="Century Gothic"/>
                <a:ea typeface="+mn-ea"/>
                <a:cs typeface="+mn-cs"/>
              </a:rPr>
              <a:t> </a:t>
            </a:r>
            <a:r>
              <a:rPr lang="it-IT" sz="3200" b="1" i="0" dirty="0" err="1" smtClean="0">
                <a:solidFill>
                  <a:srgbClr val="374C81"/>
                </a:solidFill>
                <a:latin typeface="Century Gothic"/>
                <a:ea typeface="+mn-ea"/>
                <a:cs typeface="+mn-cs"/>
              </a:rPr>
              <a:t>school</a:t>
            </a:r>
            <a:r>
              <a:rPr lang="it-IT" sz="3200" b="1" i="0" dirty="0" smtClean="0">
                <a:solidFill>
                  <a:srgbClr val="374C81"/>
                </a:solidFill>
                <a:latin typeface="Century Gothic"/>
                <a:ea typeface="+mn-ea"/>
                <a:cs typeface="+mn-cs"/>
              </a:rPr>
              <a:t>     </a:t>
            </a:r>
            <a:r>
              <a:rPr lang="it-IT" sz="3200" b="1" i="0" dirty="0" smtClean="0">
                <a:solidFill>
                  <a:srgbClr val="FF0000"/>
                </a:solidFill>
                <a:latin typeface="Century Gothic"/>
                <a:ea typeface="+mn-ea"/>
                <a:cs typeface="+mn-cs"/>
              </a:rPr>
              <a:t>3 </a:t>
            </a:r>
            <a:r>
              <a:rPr lang="it-IT" sz="3200" b="1" i="0" dirty="0" err="1" smtClean="0">
                <a:solidFill>
                  <a:srgbClr val="FF0000"/>
                </a:solidFill>
                <a:latin typeface="Century Gothic"/>
                <a:ea typeface="+mn-ea"/>
                <a:cs typeface="+mn-cs"/>
              </a:rPr>
              <a:t>years</a:t>
            </a:r>
            <a:endParaRPr lang="it-IT" sz="3200" b="1" i="0" dirty="0" smtClean="0">
              <a:solidFill>
                <a:srgbClr val="FF0000"/>
              </a:solidFill>
              <a:latin typeface="Century Gothic"/>
              <a:ea typeface="+mn-ea"/>
              <a:cs typeface="+mn-cs"/>
            </a:endParaRPr>
          </a:p>
          <a:p>
            <a:pPr marL="301752" indent="-301752" defTabSz="1216152">
              <a:buClr>
                <a:srgbClr val="374C81"/>
              </a:buClr>
              <a:buFont typeface="Arial"/>
              <a:buChar char="•"/>
            </a:pPr>
            <a:r>
              <a:rPr lang="it-IT" sz="3200" b="1" i="0" dirty="0" err="1" smtClean="0">
                <a:solidFill>
                  <a:srgbClr val="374C81"/>
                </a:solidFill>
                <a:latin typeface="Century Gothic"/>
                <a:ea typeface="+mn-ea"/>
                <a:cs typeface="+mn-cs"/>
              </a:rPr>
              <a:t>Primary</a:t>
            </a:r>
            <a:r>
              <a:rPr lang="it-IT" sz="3200" b="1" i="0" dirty="0" smtClean="0">
                <a:solidFill>
                  <a:srgbClr val="374C81"/>
                </a:solidFill>
                <a:latin typeface="Century Gothic"/>
                <a:ea typeface="+mn-ea"/>
                <a:cs typeface="+mn-cs"/>
              </a:rPr>
              <a:t> </a:t>
            </a:r>
            <a:r>
              <a:rPr lang="it-IT" sz="3200" b="1" i="0" dirty="0" err="1" smtClean="0">
                <a:solidFill>
                  <a:srgbClr val="374C81"/>
                </a:solidFill>
                <a:latin typeface="Century Gothic"/>
                <a:ea typeface="+mn-ea"/>
                <a:cs typeface="+mn-cs"/>
              </a:rPr>
              <a:t>school</a:t>
            </a:r>
            <a:r>
              <a:rPr lang="it-IT" sz="3200" b="1" dirty="0" smtClean="0">
                <a:solidFill>
                  <a:srgbClr val="374C81"/>
                </a:solidFill>
                <a:latin typeface="Century Gothic"/>
              </a:rPr>
              <a:t>  </a:t>
            </a:r>
            <a:r>
              <a:rPr lang="it-IT" sz="3200" b="1" dirty="0" smtClean="0">
                <a:solidFill>
                  <a:srgbClr val="FF0000"/>
                </a:solidFill>
                <a:latin typeface="Century Gothic"/>
              </a:rPr>
              <a:t>5 </a:t>
            </a:r>
            <a:r>
              <a:rPr lang="it-IT" sz="3200" b="1" dirty="0" err="1" smtClean="0">
                <a:solidFill>
                  <a:srgbClr val="FF0000"/>
                </a:solidFill>
                <a:latin typeface="Century Gothic"/>
              </a:rPr>
              <a:t>years</a:t>
            </a:r>
            <a:endParaRPr lang="it-IT" sz="3200" b="1" i="0" dirty="0" smtClean="0">
              <a:solidFill>
                <a:srgbClr val="FF0000"/>
              </a:solidFill>
              <a:latin typeface="Century Gothic"/>
              <a:ea typeface="+mn-ea"/>
              <a:cs typeface="+mn-cs"/>
            </a:endParaRPr>
          </a:p>
          <a:p>
            <a:pPr marL="301752" indent="-301752" defTabSz="1216152">
              <a:buClr>
                <a:srgbClr val="374C81"/>
              </a:buClr>
              <a:buFont typeface="Arial"/>
              <a:buChar char="•"/>
            </a:pPr>
            <a:r>
              <a:rPr lang="it-IT" sz="3200" b="1" i="0" dirty="0" smtClean="0">
                <a:solidFill>
                  <a:srgbClr val="374C81"/>
                </a:solidFill>
                <a:latin typeface="Century Gothic"/>
                <a:ea typeface="+mn-ea"/>
                <a:cs typeface="+mn-cs"/>
              </a:rPr>
              <a:t>Junior </a:t>
            </a:r>
            <a:r>
              <a:rPr lang="it-IT" sz="3200" b="1" i="0" dirty="0" err="1" smtClean="0">
                <a:solidFill>
                  <a:srgbClr val="374C81"/>
                </a:solidFill>
                <a:latin typeface="Century Gothic"/>
                <a:ea typeface="+mn-ea"/>
                <a:cs typeface="+mn-cs"/>
              </a:rPr>
              <a:t>secondary</a:t>
            </a:r>
            <a:r>
              <a:rPr lang="it-IT" sz="3200" b="1" dirty="0" smtClean="0">
                <a:solidFill>
                  <a:srgbClr val="374C81"/>
                </a:solidFill>
                <a:latin typeface="Century Gothic"/>
              </a:rPr>
              <a:t> </a:t>
            </a:r>
            <a:r>
              <a:rPr lang="it-IT" sz="3200" b="1" dirty="0" err="1" smtClean="0">
                <a:solidFill>
                  <a:srgbClr val="374C81"/>
                </a:solidFill>
                <a:latin typeface="Century Gothic"/>
              </a:rPr>
              <a:t>school</a:t>
            </a:r>
            <a:r>
              <a:rPr lang="it-IT" sz="3200" b="1" dirty="0" smtClean="0">
                <a:solidFill>
                  <a:srgbClr val="374C81"/>
                </a:solidFill>
                <a:latin typeface="Century Gothic"/>
              </a:rPr>
              <a:t> </a:t>
            </a:r>
            <a:r>
              <a:rPr lang="it-IT" sz="3200" b="1" dirty="0" smtClean="0">
                <a:solidFill>
                  <a:srgbClr val="FF0000"/>
                </a:solidFill>
                <a:latin typeface="Century Gothic"/>
              </a:rPr>
              <a:t>3 </a:t>
            </a:r>
            <a:r>
              <a:rPr lang="it-IT" sz="3200" b="1" dirty="0" err="1" smtClean="0">
                <a:solidFill>
                  <a:srgbClr val="FF0000"/>
                </a:solidFill>
                <a:latin typeface="Century Gothic"/>
              </a:rPr>
              <a:t>years</a:t>
            </a:r>
            <a:endParaRPr lang="it-IT" sz="3200" b="1" i="0" dirty="0" smtClean="0">
              <a:solidFill>
                <a:srgbClr val="FF0000"/>
              </a:solidFill>
              <a:latin typeface="Century Gothic"/>
              <a:ea typeface="+mn-ea"/>
              <a:cs typeface="+mn-cs"/>
            </a:endParaRPr>
          </a:p>
          <a:p>
            <a:pPr marL="301752" indent="-301752" defTabSz="1216152">
              <a:buClr>
                <a:srgbClr val="374C81"/>
              </a:buClr>
              <a:buFont typeface="Arial"/>
              <a:buChar char="•"/>
            </a:pPr>
            <a:r>
              <a:rPr lang="it-IT" sz="3200" b="1" dirty="0" smtClean="0">
                <a:solidFill>
                  <a:srgbClr val="374C81"/>
                </a:solidFill>
                <a:latin typeface="Century Gothic"/>
              </a:rPr>
              <a:t>High  </a:t>
            </a:r>
            <a:r>
              <a:rPr lang="it-IT" sz="3200" b="1" dirty="0" err="1" smtClean="0">
                <a:solidFill>
                  <a:srgbClr val="374C81"/>
                </a:solidFill>
                <a:latin typeface="Century Gothic"/>
              </a:rPr>
              <a:t>secondary</a:t>
            </a:r>
            <a:r>
              <a:rPr lang="it-IT" sz="3200" b="1" dirty="0" smtClean="0">
                <a:solidFill>
                  <a:srgbClr val="374C81"/>
                </a:solidFill>
                <a:latin typeface="Century Gothic"/>
              </a:rPr>
              <a:t> </a:t>
            </a:r>
            <a:r>
              <a:rPr lang="it-IT" sz="3200" b="1" dirty="0" err="1" smtClean="0">
                <a:solidFill>
                  <a:srgbClr val="374C81"/>
                </a:solidFill>
                <a:latin typeface="Century Gothic"/>
              </a:rPr>
              <a:t>school</a:t>
            </a:r>
            <a:r>
              <a:rPr lang="it-IT" sz="3200" b="1" dirty="0" smtClean="0">
                <a:solidFill>
                  <a:srgbClr val="374C81"/>
                </a:solidFill>
                <a:latin typeface="Century Gothic"/>
              </a:rPr>
              <a:t>  </a:t>
            </a:r>
            <a:r>
              <a:rPr lang="it-IT" sz="3200" b="1" dirty="0" smtClean="0">
                <a:solidFill>
                  <a:srgbClr val="FF0000"/>
                </a:solidFill>
                <a:latin typeface="Century Gothic"/>
              </a:rPr>
              <a:t>5 </a:t>
            </a:r>
            <a:r>
              <a:rPr lang="it-IT" sz="3200" b="1" dirty="0" err="1" smtClean="0">
                <a:solidFill>
                  <a:srgbClr val="FF0000"/>
                </a:solidFill>
                <a:latin typeface="Century Gothic"/>
              </a:rPr>
              <a:t>years</a:t>
            </a:r>
            <a:endParaRPr lang="it-IT" sz="3200" b="1" dirty="0" smtClean="0">
              <a:solidFill>
                <a:srgbClr val="FF0000"/>
              </a:solidFill>
              <a:latin typeface="Century Gothic"/>
            </a:endParaRPr>
          </a:p>
          <a:p>
            <a:pPr marL="301752" indent="-301752" defTabSz="1216152">
              <a:buClr>
                <a:srgbClr val="374C81"/>
              </a:buClr>
              <a:buFont typeface="Arial"/>
              <a:buChar char="•"/>
            </a:pPr>
            <a:r>
              <a:rPr lang="it-IT" sz="3200" b="1" i="0" dirty="0" err="1" smtClean="0">
                <a:solidFill>
                  <a:srgbClr val="374C81"/>
                </a:solidFill>
                <a:latin typeface="Century Gothic"/>
                <a:ea typeface="+mn-ea"/>
                <a:cs typeface="+mn-cs"/>
              </a:rPr>
              <a:t>University</a:t>
            </a:r>
            <a:r>
              <a:rPr lang="it-IT" sz="3200" b="1" dirty="0" smtClean="0">
                <a:solidFill>
                  <a:srgbClr val="374C81"/>
                </a:solidFill>
                <a:latin typeface="Century Gothic"/>
              </a:rPr>
              <a:t> </a:t>
            </a:r>
            <a:r>
              <a:rPr lang="it-IT" sz="3200" b="1" dirty="0" smtClean="0">
                <a:solidFill>
                  <a:srgbClr val="FF0000"/>
                </a:solidFill>
                <a:latin typeface="Century Gothic"/>
              </a:rPr>
              <a:t>5 </a:t>
            </a:r>
            <a:r>
              <a:rPr lang="it-IT" sz="3200" b="1" dirty="0" err="1" smtClean="0">
                <a:solidFill>
                  <a:srgbClr val="FF0000"/>
                </a:solidFill>
                <a:latin typeface="Century Gothic"/>
              </a:rPr>
              <a:t>years</a:t>
            </a:r>
            <a:r>
              <a:rPr lang="it-IT" sz="3200" b="1" dirty="0" smtClean="0">
                <a:solidFill>
                  <a:srgbClr val="FF0000"/>
                </a:solidFill>
                <a:latin typeface="Century Gothic"/>
              </a:rPr>
              <a:t> </a:t>
            </a:r>
            <a:endParaRPr lang="it-IT" sz="3200" b="1" i="0" dirty="0" smtClean="0">
              <a:solidFill>
                <a:srgbClr val="FF0000"/>
              </a:solidFill>
              <a:latin typeface="Century Gothic"/>
              <a:ea typeface="+mn-ea"/>
              <a:cs typeface="+mn-cs"/>
            </a:endParaRPr>
          </a:p>
          <a:p>
            <a:pPr marL="301752" indent="-301752" algn="l" defTabSz="1216152">
              <a:lnSpc>
                <a:spcPct val="95000"/>
              </a:lnSpc>
              <a:spcBef>
                <a:spcPts val="1866"/>
              </a:spcBef>
              <a:buClr>
                <a:srgbClr val="374C81"/>
              </a:buClr>
              <a:buSzPct val="100000"/>
              <a:buNone/>
            </a:pPr>
            <a:endParaRPr lang="it-IT" sz="2400" b="0" i="0" dirty="0">
              <a:solidFill>
                <a:srgbClr val="374C81"/>
              </a:solidFill>
              <a:latin typeface="Century Gothic"/>
              <a:ea typeface="+mn-ea"/>
              <a:cs typeface="+mn-cs"/>
            </a:endParaRPr>
          </a:p>
        </p:txBody>
      </p:sp>
      <p:pic>
        <p:nvPicPr>
          <p:cNvPr id="7" name="Immagine 6" descr="gif_animate_scuola_07.gif"/>
          <p:cNvPicPr>
            <a:picLocks noChangeAspect="1"/>
          </p:cNvPicPr>
          <p:nvPr/>
        </p:nvPicPr>
        <p:blipFill>
          <a:blip r:embed="rId3" cstate="print"/>
          <a:stretch>
            <a:fillRect/>
          </a:stretch>
        </p:blipFill>
        <p:spPr>
          <a:xfrm>
            <a:off x="8740370" y="2636912"/>
            <a:ext cx="2538617" cy="2909013"/>
          </a:xfrm>
          <a:prstGeom prst="rect">
            <a:avLst/>
          </a:prstGeom>
        </p:spPr>
      </p:pic>
      <p:sp>
        <p:nvSpPr>
          <p:cNvPr id="8" name="Rettangolo 7"/>
          <p:cNvSpPr/>
          <p:nvPr/>
        </p:nvSpPr>
        <p:spPr>
          <a:xfrm>
            <a:off x="549796" y="0"/>
            <a:ext cx="11160512"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5400" b="1" i="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mj-ea"/>
                <a:cs typeface="+mj-cs"/>
              </a:rPr>
              <a:t>In Italy, the educational system </a:t>
            </a:r>
            <a:r>
              <a:rPr lang="it-IT" sz="5400" b="1" i="0"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mj-ea"/>
                <a:cs typeface="+mj-cs"/>
              </a:rPr>
              <a:t>is</a:t>
            </a:r>
            <a:r>
              <a:rPr lang="it-IT" sz="5400" b="1" i="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mj-ea"/>
                <a:cs typeface="+mj-cs"/>
              </a:rPr>
              <a:t> </a:t>
            </a:r>
            <a:r>
              <a:rPr lang="it-IT" sz="5400" b="1" i="0"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mj-ea"/>
                <a:cs typeface="+mj-cs"/>
              </a:rPr>
              <a:t>composed</a:t>
            </a:r>
            <a:r>
              <a:rPr lang="it-IT" sz="5400" b="1" i="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mj-ea"/>
                <a:cs typeface="+mj-cs"/>
              </a:rPr>
              <a:t> </a:t>
            </a:r>
            <a:r>
              <a:rPr lang="it-IT" sz="5400" b="1" i="0"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mj-ea"/>
                <a:cs typeface="+mj-cs"/>
              </a:rPr>
              <a:t>by</a:t>
            </a:r>
            <a:r>
              <a:rPr lang="it-IT" sz="5400" b="1" i="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mj-ea"/>
                <a:cs typeface="+mj-cs"/>
              </a:rPr>
              <a:t>:</a:t>
            </a:r>
            <a:endParaRPr lang="it-IT"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 xmlns:p14="http://schemas.microsoft.com/office/powerpoint/2010/main" val="711182959"/>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1000"/>
                                        <p:tgtEl>
                                          <p:spTgt spid="14">
                                            <p:txEl>
                                              <p:pRg st="0" end="0"/>
                                            </p:txEl>
                                          </p:spTgt>
                                        </p:tgtEl>
                                      </p:cBhvr>
                                    </p:animEffect>
                                    <p:anim calcmode="lin" valueType="num">
                                      <p:cBhvr>
                                        <p:cTn id="16"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14">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4">
                                            <p:txEl>
                                              <p:pRg st="1" end="1"/>
                                            </p:txEl>
                                          </p:spTgt>
                                        </p:tgtEl>
                                        <p:attrNameLst>
                                          <p:attrName>style.visibility</p:attrName>
                                        </p:attrNameLst>
                                      </p:cBhvr>
                                      <p:to>
                                        <p:strVal val="visible"/>
                                      </p:to>
                                    </p:set>
                                    <p:animEffect transition="in" filter="fade">
                                      <p:cBhvr>
                                        <p:cTn id="20" dur="1000"/>
                                        <p:tgtEl>
                                          <p:spTgt spid="14">
                                            <p:txEl>
                                              <p:pRg st="1" end="1"/>
                                            </p:txEl>
                                          </p:spTgt>
                                        </p:tgtEl>
                                      </p:cBhvr>
                                    </p:animEffect>
                                    <p:anim calcmode="lin" valueType="num">
                                      <p:cBhvr>
                                        <p:cTn id="21"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14">
                                            <p:txEl>
                                              <p:pRg st="1" end="1"/>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4">
                                            <p:txEl>
                                              <p:pRg st="2" end="2"/>
                                            </p:txEl>
                                          </p:spTgt>
                                        </p:tgtEl>
                                        <p:attrNameLst>
                                          <p:attrName>style.visibility</p:attrName>
                                        </p:attrNameLst>
                                      </p:cBhvr>
                                      <p:to>
                                        <p:strVal val="visible"/>
                                      </p:to>
                                    </p:set>
                                    <p:animEffect transition="in" filter="fade">
                                      <p:cBhvr>
                                        <p:cTn id="25" dur="1000"/>
                                        <p:tgtEl>
                                          <p:spTgt spid="14">
                                            <p:txEl>
                                              <p:pRg st="2" end="2"/>
                                            </p:txEl>
                                          </p:spTgt>
                                        </p:tgtEl>
                                      </p:cBhvr>
                                    </p:animEffect>
                                    <p:anim calcmode="lin" valueType="num">
                                      <p:cBhvr>
                                        <p:cTn id="26"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14">
                                            <p:txEl>
                                              <p:pRg st="2" end="2"/>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4">
                                            <p:txEl>
                                              <p:pRg st="3" end="3"/>
                                            </p:txEl>
                                          </p:spTgt>
                                        </p:tgtEl>
                                        <p:attrNameLst>
                                          <p:attrName>style.visibility</p:attrName>
                                        </p:attrNameLst>
                                      </p:cBhvr>
                                      <p:to>
                                        <p:strVal val="visible"/>
                                      </p:to>
                                    </p:set>
                                    <p:animEffect transition="in" filter="fade">
                                      <p:cBhvr>
                                        <p:cTn id="30" dur="1000"/>
                                        <p:tgtEl>
                                          <p:spTgt spid="14">
                                            <p:txEl>
                                              <p:pRg st="3" end="3"/>
                                            </p:txEl>
                                          </p:spTgt>
                                        </p:tgtEl>
                                      </p:cBhvr>
                                    </p:animEffect>
                                    <p:anim calcmode="lin" valueType="num">
                                      <p:cBhvr>
                                        <p:cTn id="31"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14">
                                            <p:txEl>
                                              <p:pRg st="3" end="3"/>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14">
                                            <p:txEl>
                                              <p:pRg st="4" end="4"/>
                                            </p:txEl>
                                          </p:spTgt>
                                        </p:tgtEl>
                                        <p:attrNameLst>
                                          <p:attrName>style.visibility</p:attrName>
                                        </p:attrNameLst>
                                      </p:cBhvr>
                                      <p:to>
                                        <p:strVal val="visible"/>
                                      </p:to>
                                    </p:set>
                                    <p:animEffect transition="in" filter="fade">
                                      <p:cBhvr>
                                        <p:cTn id="35" dur="1000"/>
                                        <p:tgtEl>
                                          <p:spTgt spid="14">
                                            <p:txEl>
                                              <p:pRg st="4" end="4"/>
                                            </p:txEl>
                                          </p:spTgt>
                                        </p:tgtEl>
                                      </p:cBhvr>
                                    </p:animEffect>
                                    <p:anim calcmode="lin" valueType="num">
                                      <p:cBhvr>
                                        <p:cTn id="36"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6"/>
          <p:cNvSpPr>
            <a:spLocks noChangeArrowheads="1"/>
          </p:cNvSpPr>
          <p:nvPr/>
        </p:nvSpPr>
        <p:spPr bwMode="auto">
          <a:xfrm>
            <a:off x="909836" y="1642443"/>
            <a:ext cx="936104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449263" rtl="0" eaLnBrk="0" fontAlgn="base" latinLnBrk="0" hangingPunct="0">
              <a:lnSpc>
                <a:spcPct val="100000"/>
              </a:lnSpc>
              <a:spcBef>
                <a:spcPct val="0"/>
              </a:spcBef>
              <a:spcAft>
                <a:spcPct val="0"/>
              </a:spcAft>
              <a:buClrTx/>
              <a:buSzTx/>
              <a:buFontTx/>
              <a:buNone/>
              <a:tabLst/>
            </a:pPr>
            <a:r>
              <a:rPr kumimoji="0" lang="it-IT" sz="2000" b="0" i="0" u="none" strike="noStrike" cap="none" normalizeH="0" baseline="0" dirty="0" smtClean="0">
                <a:ln>
                  <a:noFill/>
                </a:ln>
                <a:solidFill>
                  <a:schemeClr val="tx1"/>
                </a:solidFill>
                <a:effectLst/>
                <a:latin typeface="Arial" pitchFamily="34" charset="0"/>
                <a:ea typeface="Microsoft YaHei" pitchFamily="34" charset="-122"/>
                <a:cs typeface="Arial" pitchFamily="34" charset="0"/>
              </a:rPr>
              <a:t>The </a:t>
            </a:r>
            <a:r>
              <a:rPr kumimoji="0" lang="it-IT" sz="2000" b="0" i="0" u="none" strike="noStrike" cap="none" normalizeH="0" baseline="0" dirty="0" err="1" smtClean="0">
                <a:ln>
                  <a:noFill/>
                </a:ln>
                <a:solidFill>
                  <a:schemeClr val="tx1"/>
                </a:solidFill>
                <a:effectLst/>
                <a:latin typeface="Arial" pitchFamily="34" charset="0"/>
                <a:ea typeface="Microsoft YaHei" pitchFamily="34" charset="-122"/>
                <a:cs typeface="Arial" pitchFamily="34" charset="0"/>
              </a:rPr>
              <a:t>headmaster</a:t>
            </a:r>
            <a:r>
              <a:rPr kumimoji="0" lang="it-IT" sz="2000" b="0" i="0" u="none" strike="noStrike" cap="none" normalizeH="0" baseline="0" dirty="0" smtClean="0">
                <a:ln>
                  <a:noFill/>
                </a:ln>
                <a:solidFill>
                  <a:schemeClr val="tx1"/>
                </a:solidFill>
                <a:effectLst/>
                <a:latin typeface="Arial" pitchFamily="34" charset="0"/>
                <a:ea typeface="Microsoft YaHei" pitchFamily="34" charset="-122"/>
                <a:cs typeface="Arial" pitchFamily="34" charset="0"/>
              </a:rPr>
              <a:t> </a:t>
            </a:r>
            <a:r>
              <a:rPr kumimoji="0" lang="it-IT" sz="2000" b="0" i="0" u="none" strike="noStrike" cap="none" normalizeH="0" baseline="0" dirty="0" err="1" smtClean="0">
                <a:ln>
                  <a:noFill/>
                </a:ln>
                <a:solidFill>
                  <a:schemeClr val="tx1"/>
                </a:solidFill>
                <a:effectLst/>
                <a:latin typeface="Arial" pitchFamily="34" charset="0"/>
                <a:ea typeface="Microsoft YaHei" pitchFamily="34" charset="-122"/>
                <a:cs typeface="Arial" pitchFamily="34" charset="0"/>
              </a:rPr>
              <a:t>is</a:t>
            </a:r>
            <a:r>
              <a:rPr kumimoji="0" lang="it-IT" sz="2000" b="0" i="0" u="none" strike="noStrike" cap="none" normalizeH="0" baseline="0" dirty="0" smtClean="0">
                <a:ln>
                  <a:noFill/>
                </a:ln>
                <a:solidFill>
                  <a:schemeClr val="tx1"/>
                </a:solidFill>
                <a:effectLst/>
                <a:latin typeface="Arial" pitchFamily="34" charset="0"/>
                <a:ea typeface="Microsoft YaHei" pitchFamily="34" charset="-122"/>
                <a:cs typeface="Arial" pitchFamily="34" charset="0"/>
              </a:rPr>
              <a:t> </a:t>
            </a:r>
            <a:r>
              <a:rPr kumimoji="0" lang="it-IT" sz="2000" b="0" i="0" u="none" strike="noStrike" cap="none" normalizeH="0" baseline="0" dirty="0" err="1" smtClean="0">
                <a:ln>
                  <a:noFill/>
                </a:ln>
                <a:solidFill>
                  <a:schemeClr val="tx1"/>
                </a:solidFill>
                <a:effectLst/>
                <a:latin typeface="Arial" pitchFamily="34" charset="0"/>
                <a:ea typeface="Microsoft YaHei" pitchFamily="34" charset="-122"/>
                <a:cs typeface="Arial" pitchFamily="34" charset="0"/>
              </a:rPr>
              <a:t>responsible</a:t>
            </a:r>
            <a:r>
              <a:rPr kumimoji="0" lang="it-IT" sz="2000" b="0" i="0" u="none" strike="noStrike" cap="none" normalizeH="0" baseline="0" dirty="0" smtClean="0">
                <a:ln>
                  <a:noFill/>
                </a:ln>
                <a:solidFill>
                  <a:schemeClr val="tx1"/>
                </a:solidFill>
                <a:effectLst/>
                <a:latin typeface="Arial" pitchFamily="34" charset="0"/>
                <a:ea typeface="Microsoft YaHei" pitchFamily="34" charset="-122"/>
                <a:cs typeface="Arial" pitchFamily="34" charset="0"/>
              </a:rPr>
              <a:t> </a:t>
            </a:r>
            <a:r>
              <a:rPr kumimoji="0" lang="it-IT" sz="2000" b="0" i="0" u="none" strike="noStrike" cap="none" normalizeH="0" baseline="0" dirty="0" err="1" smtClean="0">
                <a:ln>
                  <a:noFill/>
                </a:ln>
                <a:solidFill>
                  <a:schemeClr val="tx1"/>
                </a:solidFill>
                <a:effectLst/>
                <a:latin typeface="Arial" pitchFamily="34" charset="0"/>
                <a:ea typeface="Microsoft YaHei" pitchFamily="34" charset="-122"/>
                <a:cs typeface="Arial" pitchFamily="34" charset="0"/>
              </a:rPr>
              <a:t>for</a:t>
            </a:r>
            <a:r>
              <a:rPr kumimoji="0" lang="it-IT" sz="2000" b="0" i="0" u="none" strike="noStrike" cap="none" normalizeH="0" baseline="0" dirty="0" smtClean="0">
                <a:ln>
                  <a:noFill/>
                </a:ln>
                <a:solidFill>
                  <a:schemeClr val="tx1"/>
                </a:solidFill>
                <a:effectLst/>
                <a:latin typeface="Arial" pitchFamily="34" charset="0"/>
                <a:ea typeface="Microsoft YaHei" pitchFamily="34" charset="-122"/>
                <a:cs typeface="Arial" pitchFamily="34" charset="0"/>
              </a:rPr>
              <a:t> </a:t>
            </a:r>
            <a:r>
              <a:rPr kumimoji="0" lang="it-IT" sz="2000" b="0" i="0" u="none" strike="noStrike" cap="none" normalizeH="0" baseline="0" dirty="0" err="1" smtClean="0">
                <a:ln>
                  <a:noFill/>
                </a:ln>
                <a:solidFill>
                  <a:schemeClr val="tx1"/>
                </a:solidFill>
                <a:effectLst/>
                <a:latin typeface="Arial" pitchFamily="34" charset="0"/>
                <a:ea typeface="Microsoft YaHei" pitchFamily="34" charset="-122"/>
                <a:cs typeface="Arial" pitchFamily="34" charset="0"/>
              </a:rPr>
              <a:t>overall</a:t>
            </a:r>
            <a:r>
              <a:rPr kumimoji="0" lang="it-IT" sz="2000" b="0" i="0" u="none" strike="noStrike" cap="none" normalizeH="0" baseline="0" dirty="0" smtClean="0">
                <a:ln>
                  <a:noFill/>
                </a:ln>
                <a:solidFill>
                  <a:schemeClr val="tx1"/>
                </a:solidFill>
                <a:effectLst/>
                <a:latin typeface="Arial" pitchFamily="34" charset="0"/>
                <a:ea typeface="Microsoft YaHei" pitchFamily="34" charset="-122"/>
                <a:cs typeface="Arial" pitchFamily="34" charset="0"/>
              </a:rPr>
              <a:t> management </a:t>
            </a:r>
            <a:r>
              <a:rPr kumimoji="0" lang="it-IT" sz="2000" b="0" i="0" u="none" strike="noStrike" cap="none" normalizeH="0" baseline="0" dirty="0" err="1" smtClean="0">
                <a:ln>
                  <a:noFill/>
                </a:ln>
                <a:solidFill>
                  <a:schemeClr val="tx1"/>
                </a:solidFill>
                <a:effectLst/>
                <a:latin typeface="Arial" pitchFamily="34" charset="0"/>
                <a:ea typeface="Microsoft YaHei" pitchFamily="34" charset="-122"/>
                <a:cs typeface="Arial" pitchFamily="34" charset="0"/>
              </a:rPr>
              <a:t>of</a:t>
            </a:r>
            <a:r>
              <a:rPr kumimoji="0" lang="it-IT" sz="2000" b="0" i="0" u="none" strike="noStrike" cap="none" normalizeH="0" baseline="0" dirty="0" smtClean="0">
                <a:ln>
                  <a:noFill/>
                </a:ln>
                <a:solidFill>
                  <a:schemeClr val="tx1"/>
                </a:solidFill>
                <a:effectLst/>
                <a:latin typeface="Arial" pitchFamily="34" charset="0"/>
                <a:ea typeface="Microsoft YaHei" pitchFamily="34" charset="-122"/>
                <a:cs typeface="Arial" pitchFamily="34" charset="0"/>
              </a:rPr>
              <a:t> the </a:t>
            </a:r>
            <a:r>
              <a:rPr kumimoji="0" lang="it-IT" sz="2000" b="0" i="0" u="none" strike="noStrike" cap="none" normalizeH="0" baseline="0" dirty="0" err="1" smtClean="0">
                <a:ln>
                  <a:noFill/>
                </a:ln>
                <a:solidFill>
                  <a:schemeClr val="tx1"/>
                </a:solidFill>
                <a:effectLst/>
                <a:latin typeface="Arial" pitchFamily="34" charset="0"/>
                <a:ea typeface="Microsoft YaHei" pitchFamily="34" charset="-122"/>
                <a:cs typeface="Arial" pitchFamily="34" charset="0"/>
              </a:rPr>
              <a:t>institution</a:t>
            </a:r>
            <a:r>
              <a:rPr kumimoji="0" lang="it-IT" sz="2000" b="0" i="0" u="none" strike="noStrike" cap="none" normalizeH="0" baseline="0" dirty="0" smtClean="0">
                <a:ln>
                  <a:noFill/>
                </a:ln>
                <a:solidFill>
                  <a:schemeClr val="tx1"/>
                </a:solidFill>
                <a:effectLst/>
                <a:latin typeface="Arial" pitchFamily="34" charset="0"/>
                <a:ea typeface="Microsoft YaHei" pitchFamily="34" charset="-122"/>
                <a:cs typeface="Arial" pitchFamily="34" charset="0"/>
              </a:rPr>
              <a:t>,</a:t>
            </a:r>
          </a:p>
          <a:p>
            <a:pPr marL="0" marR="0" lvl="0" indent="0" algn="l" defTabSz="449263" rtl="0" eaLnBrk="0" fontAlgn="base" latinLnBrk="0" hangingPunct="0">
              <a:lnSpc>
                <a:spcPct val="100000"/>
              </a:lnSpc>
              <a:spcBef>
                <a:spcPct val="0"/>
              </a:spcBef>
              <a:spcAft>
                <a:spcPct val="0"/>
              </a:spcAft>
              <a:buClrTx/>
              <a:buSzTx/>
              <a:buFontTx/>
              <a:buNone/>
              <a:tabLst/>
            </a:pPr>
            <a:r>
              <a:rPr kumimoji="0" lang="it-IT" sz="2000" b="0" i="0" u="none" strike="noStrike" cap="none" normalizeH="0" baseline="0" dirty="0" err="1" smtClean="0">
                <a:ln>
                  <a:noFill/>
                </a:ln>
                <a:solidFill>
                  <a:schemeClr val="tx1"/>
                </a:solidFill>
                <a:effectLst/>
                <a:latin typeface="Arial" pitchFamily="34" charset="0"/>
                <a:ea typeface="Microsoft YaHei" pitchFamily="34" charset="-122"/>
                <a:cs typeface="Arial" pitchFamily="34" charset="0"/>
              </a:rPr>
              <a:t>of</a:t>
            </a:r>
            <a:r>
              <a:rPr kumimoji="0" lang="it-IT" sz="2000" b="0" i="0" u="none" strike="noStrike" cap="none" normalizeH="0" baseline="0" dirty="0" smtClean="0">
                <a:ln>
                  <a:noFill/>
                </a:ln>
                <a:solidFill>
                  <a:schemeClr val="tx1"/>
                </a:solidFill>
                <a:effectLst/>
                <a:latin typeface="Arial" pitchFamily="34" charset="0"/>
                <a:ea typeface="Microsoft YaHei" pitchFamily="34" charset="-122"/>
                <a:cs typeface="Arial" pitchFamily="34" charset="0"/>
              </a:rPr>
              <a:t> </a:t>
            </a:r>
            <a:r>
              <a:rPr kumimoji="0" lang="it-IT" sz="2000" b="0" i="0" u="none" strike="noStrike" cap="none" normalizeH="0" baseline="0" dirty="0" err="1" smtClean="0">
                <a:ln>
                  <a:noFill/>
                </a:ln>
                <a:solidFill>
                  <a:schemeClr val="tx1"/>
                </a:solidFill>
                <a:effectLst/>
                <a:latin typeface="Arial" pitchFamily="34" charset="0"/>
                <a:ea typeface="Microsoft YaHei" pitchFamily="34" charset="-122"/>
                <a:cs typeface="Arial" pitchFamily="34" charset="0"/>
              </a:rPr>
              <a:t>wich</a:t>
            </a:r>
            <a:r>
              <a:rPr kumimoji="0" lang="it-IT" sz="2000" b="0" i="0" u="none" strike="noStrike" cap="none" normalizeH="0" baseline="0" dirty="0" smtClean="0">
                <a:ln>
                  <a:noFill/>
                </a:ln>
                <a:solidFill>
                  <a:schemeClr val="tx1"/>
                </a:solidFill>
                <a:effectLst/>
                <a:latin typeface="Arial" pitchFamily="34" charset="0"/>
                <a:ea typeface="Microsoft YaHei" pitchFamily="34" charset="-122"/>
                <a:cs typeface="Arial" pitchFamily="34" charset="0"/>
              </a:rPr>
              <a:t> </a:t>
            </a:r>
            <a:r>
              <a:rPr kumimoji="0" lang="it-IT" sz="2000" b="0" i="0" u="none" strike="noStrike" cap="none" normalizeH="0" baseline="0" dirty="0" err="1" smtClean="0">
                <a:ln>
                  <a:noFill/>
                </a:ln>
                <a:solidFill>
                  <a:schemeClr val="tx1"/>
                </a:solidFill>
                <a:effectLst/>
                <a:latin typeface="Arial" pitchFamily="34" charset="0"/>
                <a:ea typeface="Microsoft YaHei" pitchFamily="34" charset="-122"/>
                <a:cs typeface="Arial" pitchFamily="34" charset="0"/>
              </a:rPr>
              <a:t>he</a:t>
            </a:r>
            <a:r>
              <a:rPr kumimoji="0" lang="it-IT" sz="2000" b="0" i="0" u="none" strike="noStrike" cap="none" normalizeH="0" baseline="0" dirty="0" smtClean="0">
                <a:ln>
                  <a:noFill/>
                </a:ln>
                <a:solidFill>
                  <a:schemeClr val="tx1"/>
                </a:solidFill>
                <a:effectLst/>
                <a:latin typeface="Arial" pitchFamily="34" charset="0"/>
                <a:ea typeface="Microsoft YaHei" pitchFamily="34" charset="-122"/>
                <a:cs typeface="Arial" pitchFamily="34" charset="0"/>
              </a:rPr>
              <a:t> </a:t>
            </a:r>
            <a:r>
              <a:rPr kumimoji="0" lang="it-IT" sz="2000" b="0" i="0" u="none" strike="noStrike" cap="none" normalizeH="0" baseline="0" dirty="0" err="1" smtClean="0">
                <a:ln>
                  <a:noFill/>
                </a:ln>
                <a:solidFill>
                  <a:schemeClr val="tx1"/>
                </a:solidFill>
                <a:effectLst/>
                <a:latin typeface="Arial" pitchFamily="34" charset="0"/>
                <a:ea typeface="Microsoft YaHei" pitchFamily="34" charset="-122"/>
                <a:cs typeface="Arial" pitchFamily="34" charset="0"/>
              </a:rPr>
              <a:t>has</a:t>
            </a:r>
            <a:r>
              <a:rPr kumimoji="0" lang="it-IT" sz="2000" b="0" i="0" u="none" strike="noStrike" cap="none" normalizeH="0" baseline="0" dirty="0" smtClean="0">
                <a:ln>
                  <a:noFill/>
                </a:ln>
                <a:solidFill>
                  <a:schemeClr val="tx1"/>
                </a:solidFill>
                <a:effectLst/>
                <a:latin typeface="Arial" pitchFamily="34" charset="0"/>
                <a:ea typeface="Microsoft YaHei" pitchFamily="34" charset="-122"/>
                <a:cs typeface="Arial" pitchFamily="34" charset="0"/>
              </a:rPr>
              <a:t> </a:t>
            </a:r>
            <a:r>
              <a:rPr kumimoji="0" lang="it-IT" sz="2000" b="0" i="0" u="none" strike="noStrike" cap="none" normalizeH="0" baseline="0" dirty="0" err="1" smtClean="0">
                <a:ln>
                  <a:noFill/>
                </a:ln>
                <a:solidFill>
                  <a:schemeClr val="tx1"/>
                </a:solidFill>
                <a:effectLst/>
                <a:latin typeface="Arial" pitchFamily="34" charset="0"/>
                <a:ea typeface="Microsoft YaHei" pitchFamily="34" charset="-122"/>
                <a:cs typeface="Arial" pitchFamily="34" charset="0"/>
              </a:rPr>
              <a:t>legal</a:t>
            </a:r>
            <a:r>
              <a:rPr kumimoji="0" lang="it-IT" sz="2000" b="0" i="0" u="none" strike="noStrike" cap="none" normalizeH="0" baseline="0" dirty="0" smtClean="0">
                <a:ln>
                  <a:noFill/>
                </a:ln>
                <a:solidFill>
                  <a:schemeClr val="tx1"/>
                </a:solidFill>
                <a:effectLst/>
                <a:latin typeface="Arial" pitchFamily="34" charset="0"/>
                <a:ea typeface="Microsoft YaHei" pitchFamily="34" charset="-122"/>
                <a:cs typeface="Arial" pitchFamily="34" charset="0"/>
              </a:rPr>
              <a:t> </a:t>
            </a:r>
            <a:r>
              <a:rPr kumimoji="0" lang="it-IT" sz="2000" b="0" i="0" u="none" strike="noStrike" cap="none" normalizeH="0" baseline="0" dirty="0" err="1" smtClean="0">
                <a:ln>
                  <a:noFill/>
                </a:ln>
                <a:solidFill>
                  <a:schemeClr val="tx1"/>
                </a:solidFill>
                <a:effectLst/>
                <a:latin typeface="Arial" pitchFamily="34" charset="0"/>
                <a:ea typeface="Microsoft YaHei" pitchFamily="34" charset="-122"/>
                <a:cs typeface="Arial" pitchFamily="34" charset="0"/>
              </a:rPr>
              <a:t>responsability</a:t>
            </a:r>
            <a:endParaRPr kumimoji="0" lang="it-IT" sz="2000" b="0" i="0" u="none" strike="noStrike" cap="none" normalizeH="0" baseline="0" dirty="0" smtClean="0">
              <a:ln>
                <a:noFill/>
              </a:ln>
              <a:solidFill>
                <a:schemeClr val="tx1"/>
              </a:solidFill>
              <a:effectLst/>
              <a:latin typeface="Arial" pitchFamily="34" charset="0"/>
              <a:ea typeface="Microsoft YaHei" pitchFamily="34" charset="-122"/>
              <a:cs typeface="Arial"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pPr>
            <a:r>
              <a:rPr kumimoji="0" lang="it-IT" sz="2000" b="0" i="0" u="none" strike="noStrike" cap="none" normalizeH="0" baseline="0" dirty="0" err="1" smtClean="0">
                <a:ln>
                  <a:noFill/>
                </a:ln>
                <a:solidFill>
                  <a:schemeClr val="tx1"/>
                </a:solidFill>
                <a:effectLst/>
                <a:latin typeface="Arial" pitchFamily="34" charset="0"/>
                <a:ea typeface="Microsoft YaHei" pitchFamily="34" charset="-122"/>
                <a:cs typeface="Arial" pitchFamily="34" charset="0"/>
              </a:rPr>
              <a:t>He</a:t>
            </a:r>
            <a:r>
              <a:rPr kumimoji="0" lang="it-IT" sz="2000" b="0" i="0" u="none" strike="noStrike" cap="none" normalizeH="0" baseline="0" dirty="0" smtClean="0">
                <a:ln>
                  <a:noFill/>
                </a:ln>
                <a:solidFill>
                  <a:schemeClr val="tx1"/>
                </a:solidFill>
                <a:effectLst/>
                <a:latin typeface="Arial" pitchFamily="34" charset="0"/>
                <a:ea typeface="Microsoft YaHei" pitchFamily="34" charset="-122"/>
                <a:cs typeface="Arial" pitchFamily="34" charset="0"/>
              </a:rPr>
              <a:t> </a:t>
            </a:r>
            <a:r>
              <a:rPr kumimoji="0" lang="it-IT" sz="2000" b="0" i="0" u="none" strike="noStrike" cap="none" normalizeH="0" baseline="0" dirty="0" err="1" smtClean="0">
                <a:ln>
                  <a:noFill/>
                </a:ln>
                <a:solidFill>
                  <a:schemeClr val="tx1"/>
                </a:solidFill>
                <a:effectLst/>
                <a:latin typeface="Arial" pitchFamily="34" charset="0"/>
                <a:ea typeface="Microsoft YaHei" pitchFamily="34" charset="-122"/>
                <a:cs typeface="Arial" pitchFamily="34" charset="0"/>
              </a:rPr>
              <a:t>is</a:t>
            </a:r>
            <a:r>
              <a:rPr kumimoji="0" lang="it-IT" sz="2000" b="0" i="0" u="none" strike="noStrike" cap="none" normalizeH="0" baseline="0" dirty="0" smtClean="0">
                <a:ln>
                  <a:noFill/>
                </a:ln>
                <a:solidFill>
                  <a:schemeClr val="tx1"/>
                </a:solidFill>
                <a:effectLst/>
                <a:latin typeface="Arial" pitchFamily="34" charset="0"/>
                <a:ea typeface="Microsoft YaHei" pitchFamily="34" charset="-122"/>
                <a:cs typeface="Arial" pitchFamily="34" charset="0"/>
              </a:rPr>
              <a:t> </a:t>
            </a:r>
            <a:r>
              <a:rPr kumimoji="0" lang="it-IT" sz="2000" b="0" i="0" u="none" strike="noStrike" cap="none" normalizeH="0" baseline="0" dirty="0" err="1" smtClean="0">
                <a:ln>
                  <a:noFill/>
                </a:ln>
                <a:solidFill>
                  <a:schemeClr val="tx1"/>
                </a:solidFill>
                <a:effectLst/>
                <a:latin typeface="Arial" pitchFamily="34" charset="0"/>
                <a:ea typeface="Microsoft YaHei" pitchFamily="34" charset="-122"/>
                <a:cs typeface="Arial" pitchFamily="34" charset="0"/>
              </a:rPr>
              <a:t>responsible</a:t>
            </a:r>
            <a:r>
              <a:rPr kumimoji="0" lang="it-IT" sz="2000" b="0" i="0" u="none" strike="noStrike" cap="none" normalizeH="0" baseline="0" dirty="0" smtClean="0">
                <a:ln>
                  <a:noFill/>
                </a:ln>
                <a:solidFill>
                  <a:schemeClr val="tx1"/>
                </a:solidFill>
                <a:effectLst/>
                <a:latin typeface="Arial" pitchFamily="34" charset="0"/>
                <a:ea typeface="Microsoft YaHei" pitchFamily="34" charset="-122"/>
                <a:cs typeface="Arial" pitchFamily="34" charset="0"/>
              </a:rPr>
              <a:t> </a:t>
            </a:r>
            <a:r>
              <a:rPr kumimoji="0" lang="it-IT" sz="2000" b="0" i="0" u="none" strike="noStrike" cap="none" normalizeH="0" baseline="0" dirty="0" err="1" smtClean="0">
                <a:ln>
                  <a:noFill/>
                </a:ln>
                <a:solidFill>
                  <a:schemeClr val="tx1"/>
                </a:solidFill>
                <a:effectLst/>
                <a:latin typeface="Arial" pitchFamily="34" charset="0"/>
                <a:ea typeface="Microsoft YaHei" pitchFamily="34" charset="-122"/>
                <a:cs typeface="Arial" pitchFamily="34" charset="0"/>
              </a:rPr>
              <a:t>for</a:t>
            </a:r>
            <a:r>
              <a:rPr kumimoji="0" lang="it-IT" sz="2000" b="0" i="0" u="none" strike="noStrike" cap="none" normalizeH="0" baseline="0" dirty="0" smtClean="0">
                <a:ln>
                  <a:noFill/>
                </a:ln>
                <a:solidFill>
                  <a:schemeClr val="tx1"/>
                </a:solidFill>
                <a:effectLst/>
                <a:latin typeface="Arial" pitchFamily="34" charset="0"/>
                <a:ea typeface="Microsoft YaHei" pitchFamily="34" charset="-122"/>
                <a:cs typeface="Arial" pitchFamily="34" charset="0"/>
              </a:rPr>
              <a:t> the management </a:t>
            </a:r>
            <a:r>
              <a:rPr kumimoji="0" lang="it-IT" sz="2000" b="0" i="0" u="none" strike="noStrike" cap="none" normalizeH="0" baseline="0" dirty="0" err="1" smtClean="0">
                <a:ln>
                  <a:noFill/>
                </a:ln>
                <a:solidFill>
                  <a:schemeClr val="tx1"/>
                </a:solidFill>
                <a:effectLst/>
                <a:latin typeface="Arial" pitchFamily="34" charset="0"/>
                <a:ea typeface="Microsoft YaHei" pitchFamily="34" charset="-122"/>
                <a:cs typeface="Arial" pitchFamily="34" charset="0"/>
              </a:rPr>
              <a:t>of</a:t>
            </a:r>
            <a:r>
              <a:rPr kumimoji="0" lang="it-IT" sz="2000" b="0" i="0" u="none" strike="noStrike" cap="none" normalizeH="0" baseline="0" dirty="0" smtClean="0">
                <a:ln>
                  <a:noFill/>
                </a:ln>
                <a:solidFill>
                  <a:schemeClr val="tx1"/>
                </a:solidFill>
                <a:effectLst/>
                <a:latin typeface="Arial" pitchFamily="34" charset="0"/>
                <a:ea typeface="Microsoft YaHei" pitchFamily="34" charset="-122"/>
                <a:cs typeface="Arial" pitchFamily="34" charset="0"/>
              </a:rPr>
              <a:t> </a:t>
            </a:r>
            <a:r>
              <a:rPr kumimoji="0" lang="it-IT" sz="2000" b="0" i="0" u="none" strike="noStrike" cap="none" normalizeH="0" baseline="0" dirty="0" err="1" smtClean="0">
                <a:ln>
                  <a:noFill/>
                </a:ln>
                <a:solidFill>
                  <a:schemeClr val="tx1"/>
                </a:solidFill>
                <a:effectLst/>
                <a:latin typeface="Arial" pitchFamily="34" charset="0"/>
                <a:ea typeface="Microsoft YaHei" pitchFamily="34" charset="-122"/>
                <a:cs typeface="Arial" pitchFamily="34" charset="0"/>
              </a:rPr>
              <a:t>financial</a:t>
            </a:r>
            <a:r>
              <a:rPr kumimoji="0" lang="it-IT" sz="2000" b="0" i="0" u="none" strike="noStrike" cap="none" normalizeH="0" baseline="0" dirty="0" smtClean="0">
                <a:ln>
                  <a:noFill/>
                </a:ln>
                <a:solidFill>
                  <a:schemeClr val="tx1"/>
                </a:solidFill>
                <a:effectLst/>
                <a:latin typeface="Arial" pitchFamily="34" charset="0"/>
                <a:ea typeface="Microsoft YaHei" pitchFamily="34" charset="-122"/>
                <a:cs typeface="Arial" pitchFamily="34" charset="0"/>
              </a:rPr>
              <a:t> and material</a:t>
            </a:r>
          </a:p>
          <a:p>
            <a:pPr marL="0" marR="0" lvl="0" indent="0" algn="l" defTabSz="449263" rtl="0" eaLnBrk="0" fontAlgn="base" latinLnBrk="0" hangingPunct="0">
              <a:lnSpc>
                <a:spcPct val="100000"/>
              </a:lnSpc>
              <a:spcBef>
                <a:spcPct val="0"/>
              </a:spcBef>
              <a:spcAft>
                <a:spcPct val="0"/>
              </a:spcAft>
              <a:buClrTx/>
              <a:buSzTx/>
              <a:buFontTx/>
              <a:buNone/>
              <a:tabLst/>
            </a:pPr>
            <a:r>
              <a:rPr kumimoji="0" lang="it-IT" sz="2000" b="0" i="0" u="none" strike="noStrike" cap="none" normalizeH="0" baseline="0" dirty="0" smtClean="0">
                <a:ln>
                  <a:noFill/>
                </a:ln>
                <a:solidFill>
                  <a:schemeClr val="tx1"/>
                </a:solidFill>
                <a:effectLst/>
                <a:latin typeface="Arial" pitchFamily="34" charset="0"/>
                <a:ea typeface="Microsoft YaHei" pitchFamily="34" charset="-122"/>
                <a:cs typeface="Arial" pitchFamily="34" charset="0"/>
              </a:rPr>
              <a:t> </a:t>
            </a:r>
            <a:r>
              <a:rPr kumimoji="0" lang="it-IT" sz="2000" b="0" i="0" u="none" strike="noStrike" cap="none" normalizeH="0" baseline="0" dirty="0" err="1" smtClean="0">
                <a:ln>
                  <a:noFill/>
                </a:ln>
                <a:solidFill>
                  <a:schemeClr val="tx1"/>
                </a:solidFill>
                <a:effectLst/>
                <a:latin typeface="Arial" pitchFamily="34" charset="0"/>
                <a:ea typeface="Microsoft YaHei" pitchFamily="34" charset="-122"/>
                <a:cs typeface="Arial" pitchFamily="34" charset="0"/>
              </a:rPr>
              <a:t>resources</a:t>
            </a:r>
            <a:r>
              <a:rPr kumimoji="0" lang="it-IT" sz="2000" b="0" i="0" u="none" strike="noStrike" cap="none" normalizeH="0" baseline="0" dirty="0" smtClean="0">
                <a:ln>
                  <a:noFill/>
                </a:ln>
                <a:solidFill>
                  <a:schemeClr val="tx1"/>
                </a:solidFill>
                <a:effectLst/>
                <a:latin typeface="Arial" pitchFamily="34" charset="0"/>
                <a:ea typeface="Microsoft YaHei" pitchFamily="34" charset="-122"/>
                <a:cs typeface="Arial" pitchFamily="34" charset="0"/>
              </a:rPr>
              <a:t> and </a:t>
            </a:r>
            <a:r>
              <a:rPr kumimoji="0" lang="it-IT" sz="2000" b="0" i="0" u="none" strike="noStrike" cap="none" normalizeH="0" baseline="0" dirty="0" err="1" smtClean="0">
                <a:ln>
                  <a:noFill/>
                </a:ln>
                <a:solidFill>
                  <a:schemeClr val="tx1"/>
                </a:solidFill>
                <a:effectLst/>
                <a:latin typeface="Arial" pitchFamily="34" charset="0"/>
                <a:ea typeface="Microsoft YaHei" pitchFamily="34" charset="-122"/>
                <a:cs typeface="Arial" pitchFamily="34" charset="0"/>
              </a:rPr>
              <a:t>for</a:t>
            </a:r>
            <a:r>
              <a:rPr kumimoji="0" lang="it-IT" sz="2000" b="0" i="0" u="none" strike="noStrike" cap="none" normalizeH="0" baseline="0" dirty="0" smtClean="0">
                <a:ln>
                  <a:noFill/>
                </a:ln>
                <a:solidFill>
                  <a:schemeClr val="tx1"/>
                </a:solidFill>
                <a:effectLst/>
                <a:latin typeface="Arial" pitchFamily="34" charset="0"/>
                <a:ea typeface="Microsoft YaHei" pitchFamily="34" charset="-122"/>
                <a:cs typeface="Arial" pitchFamily="34" charset="0"/>
              </a:rPr>
              <a:t> the </a:t>
            </a:r>
            <a:r>
              <a:rPr kumimoji="0" lang="it-IT" sz="2000" b="0" i="0" u="none" strike="noStrike" cap="none" normalizeH="0" baseline="0" dirty="0" err="1" smtClean="0">
                <a:ln>
                  <a:noFill/>
                </a:ln>
                <a:solidFill>
                  <a:schemeClr val="tx1"/>
                </a:solidFill>
                <a:effectLst/>
                <a:latin typeface="Arial" pitchFamily="34" charset="0"/>
                <a:ea typeface="Microsoft YaHei" pitchFamily="34" charset="-122"/>
                <a:cs typeface="Arial" pitchFamily="34" charset="0"/>
              </a:rPr>
              <a:t>quality</a:t>
            </a:r>
            <a:r>
              <a:rPr kumimoji="0" lang="it-IT" sz="2000" b="0" i="0" u="none" strike="noStrike" cap="none" normalizeH="0" baseline="0" dirty="0" smtClean="0">
                <a:ln>
                  <a:noFill/>
                </a:ln>
                <a:solidFill>
                  <a:schemeClr val="tx1"/>
                </a:solidFill>
                <a:effectLst/>
                <a:latin typeface="Arial" pitchFamily="34" charset="0"/>
                <a:ea typeface="Microsoft YaHei" pitchFamily="34" charset="-122"/>
                <a:cs typeface="Arial" pitchFamily="34" charset="0"/>
              </a:rPr>
              <a:t> </a:t>
            </a:r>
            <a:r>
              <a:rPr kumimoji="0" lang="it-IT" sz="2000" b="0" i="0" u="none" strike="noStrike" cap="none" normalizeH="0" baseline="0" dirty="0" err="1" smtClean="0">
                <a:ln>
                  <a:noFill/>
                </a:ln>
                <a:solidFill>
                  <a:schemeClr val="tx1"/>
                </a:solidFill>
                <a:effectLst/>
                <a:latin typeface="Arial" pitchFamily="34" charset="0"/>
                <a:ea typeface="Microsoft YaHei" pitchFamily="34" charset="-122"/>
                <a:cs typeface="Arial" pitchFamily="34" charset="0"/>
              </a:rPr>
              <a:t>of</a:t>
            </a:r>
            <a:r>
              <a:rPr kumimoji="0" lang="it-IT" sz="2000" b="0" i="0" u="none" strike="noStrike" cap="none" normalizeH="0" baseline="0" dirty="0" smtClean="0">
                <a:ln>
                  <a:noFill/>
                </a:ln>
                <a:solidFill>
                  <a:schemeClr val="tx1"/>
                </a:solidFill>
                <a:effectLst/>
                <a:latin typeface="Arial" pitchFamily="34" charset="0"/>
                <a:ea typeface="Microsoft YaHei" pitchFamily="34" charset="-122"/>
                <a:cs typeface="Arial" pitchFamily="34" charset="0"/>
              </a:rPr>
              <a:t> the service</a:t>
            </a:r>
          </a:p>
          <a:p>
            <a:pPr marL="0" marR="0" lvl="0" indent="0" algn="l" defTabSz="449263" rtl="0" eaLnBrk="0" fontAlgn="base" latinLnBrk="0" hangingPunct="0">
              <a:lnSpc>
                <a:spcPct val="100000"/>
              </a:lnSpc>
              <a:spcBef>
                <a:spcPct val="0"/>
              </a:spcBef>
              <a:spcAft>
                <a:spcPct val="0"/>
              </a:spcAft>
              <a:buClrTx/>
              <a:buSzTx/>
              <a:buFontTx/>
              <a:buNone/>
              <a:tabLst/>
            </a:pPr>
            <a:r>
              <a:rPr kumimoji="0" lang="it-IT" sz="2000" b="0" i="0" u="none" strike="noStrike" cap="none" normalizeH="0" baseline="0" dirty="0" smtClean="0">
                <a:ln>
                  <a:noFill/>
                </a:ln>
                <a:solidFill>
                  <a:schemeClr val="tx1"/>
                </a:solidFill>
                <a:effectLst/>
                <a:latin typeface="Arial" pitchFamily="34" charset="0"/>
                <a:ea typeface="Microsoft YaHei" pitchFamily="34" charset="-122"/>
                <a:cs typeface="Arial" pitchFamily="34" charset="0"/>
              </a:rPr>
              <a:t> </a:t>
            </a:r>
            <a:r>
              <a:rPr kumimoji="0" lang="it-IT" sz="2000" b="0" i="0" u="none" strike="noStrike" cap="none" normalizeH="0" baseline="0" dirty="0" err="1" smtClean="0">
                <a:ln>
                  <a:noFill/>
                </a:ln>
                <a:solidFill>
                  <a:schemeClr val="tx1"/>
                </a:solidFill>
                <a:effectLst/>
                <a:latin typeface="Arial" pitchFamily="34" charset="0"/>
                <a:ea typeface="Microsoft YaHei" pitchFamily="34" charset="-122"/>
                <a:cs typeface="Arial" pitchFamily="34" charset="0"/>
              </a:rPr>
              <a:t>provided</a:t>
            </a:r>
            <a:r>
              <a:rPr kumimoji="0" lang="it-IT" sz="2000" b="0" i="0" u="none" strike="noStrike" cap="none" normalizeH="0" baseline="0" dirty="0" smtClean="0">
                <a:ln>
                  <a:noFill/>
                </a:ln>
                <a:solidFill>
                  <a:schemeClr val="tx1"/>
                </a:solidFill>
                <a:effectLst/>
                <a:latin typeface="Arial" pitchFamily="34" charset="0"/>
                <a:ea typeface="Microsoft YaHei" pitchFamily="34" charset="-122"/>
                <a:cs typeface="Arial" pitchFamily="34" charset="0"/>
              </a:rPr>
              <a:t>.</a:t>
            </a:r>
          </a:p>
          <a:p>
            <a:pPr marL="0" marR="0" lvl="0" indent="0" algn="l" defTabSz="449263" rtl="0" eaLnBrk="0" fontAlgn="base" latinLnBrk="0" hangingPunct="0">
              <a:lnSpc>
                <a:spcPct val="100000"/>
              </a:lnSpc>
              <a:spcBef>
                <a:spcPct val="0"/>
              </a:spcBef>
              <a:spcAft>
                <a:spcPct val="0"/>
              </a:spcAft>
              <a:buClrTx/>
              <a:buSzTx/>
              <a:buFontTx/>
              <a:buNone/>
              <a:tabLst/>
            </a:pPr>
            <a:r>
              <a:rPr kumimoji="0" lang="it-IT" sz="2000" b="0" i="0" u="none" strike="noStrike" cap="none" normalizeH="0" baseline="0" dirty="0" err="1" smtClean="0">
                <a:ln>
                  <a:noFill/>
                </a:ln>
                <a:solidFill>
                  <a:schemeClr val="tx1"/>
                </a:solidFill>
                <a:effectLst/>
                <a:latin typeface="Arial" pitchFamily="34" charset="0"/>
                <a:ea typeface="Microsoft YaHei" pitchFamily="34" charset="-122"/>
                <a:cs typeface="Arial" pitchFamily="34" charset="0"/>
              </a:rPr>
              <a:t>With</a:t>
            </a:r>
            <a:r>
              <a:rPr kumimoji="0" lang="it-IT" sz="2000" b="0" i="0" u="none" strike="noStrike" cap="none" normalizeH="0" baseline="0" dirty="0" smtClean="0">
                <a:ln>
                  <a:noFill/>
                </a:ln>
                <a:solidFill>
                  <a:schemeClr val="tx1"/>
                </a:solidFill>
                <a:effectLst/>
                <a:latin typeface="Arial" pitchFamily="34" charset="0"/>
                <a:ea typeface="Microsoft YaHei" pitchFamily="34" charset="-122"/>
                <a:cs typeface="Arial" pitchFamily="34" charset="0"/>
              </a:rPr>
              <a:t> due </a:t>
            </a:r>
            <a:r>
              <a:rPr kumimoji="0" lang="it-IT" sz="2000" b="0" i="0" u="none" strike="noStrike" cap="none" normalizeH="0" baseline="0" dirty="0" err="1" smtClean="0">
                <a:ln>
                  <a:noFill/>
                </a:ln>
                <a:solidFill>
                  <a:schemeClr val="tx1"/>
                </a:solidFill>
                <a:effectLst/>
                <a:latin typeface="Arial" pitchFamily="34" charset="0"/>
                <a:ea typeface="Microsoft YaHei" pitchFamily="34" charset="-122"/>
                <a:cs typeface="Arial" pitchFamily="34" charset="0"/>
              </a:rPr>
              <a:t>respect</a:t>
            </a:r>
            <a:r>
              <a:rPr kumimoji="0" lang="it-IT" sz="2000" b="0" i="0" u="none" strike="noStrike" cap="none" normalizeH="0" baseline="0" dirty="0" smtClean="0">
                <a:ln>
                  <a:noFill/>
                </a:ln>
                <a:solidFill>
                  <a:schemeClr val="tx1"/>
                </a:solidFill>
                <a:effectLst/>
                <a:latin typeface="Arial" pitchFamily="34" charset="0"/>
                <a:ea typeface="Microsoft YaHei" pitchFamily="34" charset="-122"/>
                <a:cs typeface="Arial" pitchFamily="34" charset="0"/>
              </a:rPr>
              <a:t> </a:t>
            </a:r>
            <a:r>
              <a:rPr kumimoji="0" lang="it-IT" sz="2000" b="0" i="0" u="none" strike="noStrike" cap="none" normalizeH="0" baseline="0" dirty="0" err="1" smtClean="0">
                <a:ln>
                  <a:noFill/>
                </a:ln>
                <a:solidFill>
                  <a:schemeClr val="tx1"/>
                </a:solidFill>
                <a:effectLst/>
                <a:latin typeface="Arial" pitchFamily="34" charset="0"/>
                <a:ea typeface="Microsoft YaHei" pitchFamily="34" charset="-122"/>
                <a:cs typeface="Arial" pitchFamily="34" charset="0"/>
              </a:rPr>
              <a:t>of</a:t>
            </a:r>
            <a:r>
              <a:rPr kumimoji="0" lang="it-IT" sz="2000" b="0" i="0" u="none" strike="noStrike" cap="none" normalizeH="0" baseline="0" dirty="0" smtClean="0">
                <a:ln>
                  <a:noFill/>
                </a:ln>
                <a:solidFill>
                  <a:schemeClr val="tx1"/>
                </a:solidFill>
                <a:effectLst/>
                <a:latin typeface="Arial" pitchFamily="34" charset="0"/>
                <a:ea typeface="Microsoft YaHei" pitchFamily="34" charset="-122"/>
                <a:cs typeface="Arial" pitchFamily="34" charset="0"/>
              </a:rPr>
              <a:t> </a:t>
            </a:r>
            <a:r>
              <a:rPr kumimoji="0" lang="it-IT" sz="2000" b="0" i="0" u="none" strike="noStrike" cap="none" normalizeH="0" baseline="0" dirty="0" err="1" smtClean="0">
                <a:ln>
                  <a:noFill/>
                </a:ln>
                <a:solidFill>
                  <a:schemeClr val="tx1"/>
                </a:solidFill>
                <a:effectLst/>
                <a:latin typeface="Arial" pitchFamily="34" charset="0"/>
                <a:ea typeface="Microsoft YaHei" pitchFamily="34" charset="-122"/>
                <a:cs typeface="Arial" pitchFamily="34" charset="0"/>
              </a:rPr>
              <a:t>competencies</a:t>
            </a:r>
            <a:r>
              <a:rPr kumimoji="0" lang="it-IT" sz="2000" b="0" i="0" u="none" strike="noStrike" cap="none" normalizeH="0" baseline="0" dirty="0" smtClean="0">
                <a:ln>
                  <a:noFill/>
                </a:ln>
                <a:solidFill>
                  <a:schemeClr val="tx1"/>
                </a:solidFill>
                <a:effectLst/>
                <a:latin typeface="Arial" pitchFamily="34" charset="0"/>
                <a:ea typeface="Microsoft YaHei" pitchFamily="34" charset="-122"/>
                <a:cs typeface="Arial" pitchFamily="34" charset="0"/>
              </a:rPr>
              <a:t> </a:t>
            </a:r>
            <a:r>
              <a:rPr kumimoji="0" lang="it-IT" sz="2000" b="0" i="0" u="none" strike="noStrike" cap="none" normalizeH="0" baseline="0" dirty="0" err="1" smtClean="0">
                <a:ln>
                  <a:noFill/>
                </a:ln>
                <a:solidFill>
                  <a:schemeClr val="tx1"/>
                </a:solidFill>
                <a:effectLst/>
                <a:latin typeface="Arial" pitchFamily="34" charset="0"/>
                <a:ea typeface="Microsoft YaHei" pitchFamily="34" charset="-122"/>
                <a:cs typeface="Arial" pitchFamily="34" charset="0"/>
              </a:rPr>
              <a:t>of</a:t>
            </a:r>
            <a:r>
              <a:rPr kumimoji="0" lang="it-IT" sz="2000" b="0" i="0" u="none" strike="noStrike" cap="none" normalizeH="0" baseline="0" dirty="0" smtClean="0">
                <a:ln>
                  <a:noFill/>
                </a:ln>
                <a:solidFill>
                  <a:schemeClr val="tx1"/>
                </a:solidFill>
                <a:effectLst/>
                <a:latin typeface="Arial" pitchFamily="34" charset="0"/>
                <a:ea typeface="Microsoft YaHei" pitchFamily="34" charset="-122"/>
                <a:cs typeface="Arial" pitchFamily="34" charset="0"/>
              </a:rPr>
              <a:t> </a:t>
            </a:r>
            <a:r>
              <a:rPr kumimoji="0" lang="it-IT" sz="2000" b="0" i="0" u="none" strike="noStrike" cap="none" normalizeH="0" baseline="0" dirty="0" err="1" smtClean="0">
                <a:ln>
                  <a:noFill/>
                </a:ln>
                <a:solidFill>
                  <a:schemeClr val="tx1"/>
                </a:solidFill>
                <a:effectLst/>
                <a:latin typeface="Arial" pitchFamily="34" charset="0"/>
                <a:ea typeface="Microsoft YaHei" pitchFamily="34" charset="-122"/>
                <a:cs typeface="Arial" pitchFamily="34" charset="0"/>
              </a:rPr>
              <a:t>school</a:t>
            </a:r>
            <a:r>
              <a:rPr kumimoji="0" lang="it-IT" sz="2000" b="0" i="0" u="none" strike="noStrike" cap="none" normalizeH="0" baseline="0" dirty="0" smtClean="0">
                <a:ln>
                  <a:noFill/>
                </a:ln>
                <a:solidFill>
                  <a:schemeClr val="tx1"/>
                </a:solidFill>
                <a:effectLst/>
                <a:latin typeface="Arial" pitchFamily="34" charset="0"/>
                <a:ea typeface="Microsoft YaHei" pitchFamily="34" charset="-122"/>
                <a:cs typeface="Arial" pitchFamily="34" charset="0"/>
              </a:rPr>
              <a:t> </a:t>
            </a:r>
            <a:r>
              <a:rPr kumimoji="0" lang="it-IT" sz="2000" b="0" i="0" u="none" strike="noStrike" cap="none" normalizeH="0" baseline="0" dirty="0" err="1" smtClean="0">
                <a:ln>
                  <a:noFill/>
                </a:ln>
                <a:solidFill>
                  <a:schemeClr val="tx1"/>
                </a:solidFill>
                <a:effectLst/>
                <a:latin typeface="Arial" pitchFamily="34" charset="0"/>
                <a:ea typeface="Microsoft YaHei" pitchFamily="34" charset="-122"/>
                <a:cs typeface="Arial" pitchFamily="34" charset="0"/>
              </a:rPr>
              <a:t>councils</a:t>
            </a:r>
            <a:r>
              <a:rPr kumimoji="0" lang="it-IT" sz="2000" b="0" i="0" u="none" strike="noStrike" cap="none" normalizeH="0" baseline="0" dirty="0" smtClean="0">
                <a:ln>
                  <a:noFill/>
                </a:ln>
                <a:solidFill>
                  <a:schemeClr val="tx1"/>
                </a:solidFill>
                <a:effectLst/>
                <a:latin typeface="Arial" pitchFamily="34" charset="0"/>
                <a:ea typeface="Microsoft YaHei" pitchFamily="34" charset="-122"/>
                <a:cs typeface="Arial" pitchFamily="34" charset="0"/>
              </a:rPr>
              <a:t>,</a:t>
            </a:r>
          </a:p>
          <a:p>
            <a:pPr marL="0" marR="0" lvl="0" indent="0" algn="l" defTabSz="449263" rtl="0" eaLnBrk="0" fontAlgn="base" latinLnBrk="0" hangingPunct="0">
              <a:lnSpc>
                <a:spcPct val="100000"/>
              </a:lnSpc>
              <a:spcBef>
                <a:spcPct val="0"/>
              </a:spcBef>
              <a:spcAft>
                <a:spcPct val="0"/>
              </a:spcAft>
              <a:buClrTx/>
              <a:buSzTx/>
              <a:buFontTx/>
              <a:buNone/>
              <a:tabLst/>
            </a:pPr>
            <a:r>
              <a:rPr kumimoji="0" lang="it-IT" sz="2000" b="0" i="0" u="none" strike="noStrike" cap="none" normalizeH="0" baseline="0" dirty="0" smtClean="0">
                <a:ln>
                  <a:noFill/>
                </a:ln>
                <a:solidFill>
                  <a:schemeClr val="tx1"/>
                </a:solidFill>
                <a:effectLst/>
                <a:latin typeface="Arial" pitchFamily="34" charset="0"/>
                <a:ea typeface="Microsoft YaHei" pitchFamily="34" charset="-122"/>
                <a:cs typeface="Arial" pitchFamily="34" charset="0"/>
              </a:rPr>
              <a:t> the </a:t>
            </a:r>
            <a:r>
              <a:rPr kumimoji="0" lang="it-IT" sz="2000" b="0" i="0" u="none" strike="noStrike" cap="none" normalizeH="0" baseline="0" dirty="0" err="1" smtClean="0">
                <a:ln>
                  <a:noFill/>
                </a:ln>
                <a:solidFill>
                  <a:schemeClr val="tx1"/>
                </a:solidFill>
                <a:effectLst/>
                <a:latin typeface="Arial" pitchFamily="34" charset="0"/>
                <a:ea typeface="Microsoft YaHei" pitchFamily="34" charset="-122"/>
                <a:cs typeface="Arial" pitchFamily="34" charset="0"/>
              </a:rPr>
              <a:t>headmaster</a:t>
            </a:r>
            <a:r>
              <a:rPr kumimoji="0" lang="it-IT" sz="2000" b="0" i="0" u="none" strike="noStrike" cap="none" normalizeH="0" baseline="0" dirty="0" smtClean="0">
                <a:ln>
                  <a:noFill/>
                </a:ln>
                <a:solidFill>
                  <a:schemeClr val="tx1"/>
                </a:solidFill>
                <a:effectLst/>
                <a:latin typeface="Arial" pitchFamily="34" charset="0"/>
                <a:ea typeface="Microsoft YaHei" pitchFamily="34" charset="-122"/>
                <a:cs typeface="Arial" pitchFamily="34" charset="0"/>
              </a:rPr>
              <a:t> </a:t>
            </a:r>
            <a:r>
              <a:rPr kumimoji="0" lang="it-IT" sz="2000" b="0" i="0" u="none" strike="noStrike" cap="none" normalizeH="0" baseline="0" dirty="0" err="1" smtClean="0">
                <a:ln>
                  <a:noFill/>
                </a:ln>
                <a:solidFill>
                  <a:schemeClr val="tx1"/>
                </a:solidFill>
                <a:effectLst/>
                <a:latin typeface="Arial" pitchFamily="34" charset="0"/>
                <a:ea typeface="Microsoft YaHei" pitchFamily="34" charset="-122"/>
                <a:cs typeface="Arial" pitchFamily="34" charset="0"/>
              </a:rPr>
              <a:t>has</a:t>
            </a:r>
            <a:r>
              <a:rPr kumimoji="0" lang="it-IT" sz="2000" b="0" i="0" u="none" strike="noStrike" cap="none" normalizeH="0" baseline="0" dirty="0" smtClean="0">
                <a:ln>
                  <a:noFill/>
                </a:ln>
                <a:solidFill>
                  <a:schemeClr val="tx1"/>
                </a:solidFill>
                <a:effectLst/>
                <a:latin typeface="Arial" pitchFamily="34" charset="0"/>
                <a:ea typeface="Microsoft YaHei" pitchFamily="34" charset="-122"/>
                <a:cs typeface="Arial" pitchFamily="34" charset="0"/>
              </a:rPr>
              <a:t>  </a:t>
            </a:r>
            <a:r>
              <a:rPr kumimoji="0" lang="it-IT" sz="2000" b="0" i="0" u="none" strike="noStrike" cap="none" normalizeH="0" baseline="0" dirty="0" err="1" smtClean="0">
                <a:ln>
                  <a:noFill/>
                </a:ln>
                <a:solidFill>
                  <a:schemeClr val="tx1"/>
                </a:solidFill>
                <a:effectLst/>
                <a:latin typeface="Arial" pitchFamily="34" charset="0"/>
                <a:ea typeface="Microsoft YaHei" pitchFamily="34" charset="-122"/>
                <a:cs typeface="Arial" pitchFamily="34" charset="0"/>
              </a:rPr>
              <a:t>autonomy</a:t>
            </a:r>
            <a:r>
              <a:rPr kumimoji="0" lang="it-IT" sz="2000" b="0" i="0" u="none" strike="noStrike" cap="none" normalizeH="0" baseline="0" dirty="0" smtClean="0">
                <a:ln>
                  <a:noFill/>
                </a:ln>
                <a:solidFill>
                  <a:schemeClr val="tx1"/>
                </a:solidFill>
                <a:effectLst/>
                <a:latin typeface="Arial" pitchFamily="34" charset="0"/>
                <a:ea typeface="Microsoft YaHei" pitchFamily="34" charset="-122"/>
                <a:cs typeface="Arial" pitchFamily="34" charset="0"/>
              </a:rPr>
              <a:t> </a:t>
            </a:r>
          </a:p>
          <a:p>
            <a:pPr marL="0" marR="0" lvl="0" indent="0" algn="l" defTabSz="449263" rtl="0" eaLnBrk="0" fontAlgn="base" latinLnBrk="0" hangingPunct="0">
              <a:lnSpc>
                <a:spcPct val="100000"/>
              </a:lnSpc>
              <a:spcBef>
                <a:spcPct val="0"/>
              </a:spcBef>
              <a:spcAft>
                <a:spcPct val="0"/>
              </a:spcAft>
              <a:buClrTx/>
              <a:buSzTx/>
              <a:buFontTx/>
              <a:buNone/>
              <a:tabLst/>
            </a:pPr>
            <a:r>
              <a:rPr kumimoji="0" lang="it-IT" sz="2000" b="0" i="0" u="none" strike="noStrike" cap="none" normalizeH="0" baseline="0" dirty="0" smtClean="0">
                <a:ln>
                  <a:noFill/>
                </a:ln>
                <a:solidFill>
                  <a:schemeClr val="tx1"/>
                </a:solidFill>
                <a:effectLst/>
                <a:latin typeface="Arial" pitchFamily="34" charset="0"/>
                <a:ea typeface="Microsoft YaHei" pitchFamily="34" charset="-122"/>
                <a:cs typeface="Arial" pitchFamily="34" charset="0"/>
              </a:rPr>
              <a:t>in </a:t>
            </a:r>
            <a:r>
              <a:rPr kumimoji="0" lang="it-IT" sz="2000" b="0" i="0" u="none" strike="noStrike" cap="none" normalizeH="0" baseline="0" dirty="0" err="1" smtClean="0">
                <a:ln>
                  <a:noFill/>
                </a:ln>
                <a:solidFill>
                  <a:schemeClr val="tx1"/>
                </a:solidFill>
                <a:effectLst/>
                <a:latin typeface="Arial" pitchFamily="34" charset="0"/>
                <a:ea typeface="Microsoft YaHei" pitchFamily="34" charset="-122"/>
                <a:cs typeface="Arial" pitchFamily="34" charset="0"/>
              </a:rPr>
              <a:t>his</a:t>
            </a:r>
            <a:r>
              <a:rPr kumimoji="0" lang="it-IT" sz="2000" b="0" i="0" u="none" strike="noStrike" cap="none" normalizeH="0" baseline="0" dirty="0" smtClean="0">
                <a:ln>
                  <a:noFill/>
                </a:ln>
                <a:solidFill>
                  <a:schemeClr val="tx1"/>
                </a:solidFill>
                <a:effectLst/>
                <a:latin typeface="Arial" pitchFamily="34" charset="0"/>
                <a:ea typeface="Microsoft YaHei" pitchFamily="34" charset="-122"/>
                <a:cs typeface="Arial" pitchFamily="34" charset="0"/>
              </a:rPr>
              <a:t> </a:t>
            </a:r>
            <a:r>
              <a:rPr kumimoji="0" lang="it-IT" sz="2000" b="0" i="0" u="none" strike="noStrike" cap="none" normalizeH="0" baseline="0" dirty="0" err="1" smtClean="0">
                <a:ln>
                  <a:noFill/>
                </a:ln>
                <a:solidFill>
                  <a:schemeClr val="tx1"/>
                </a:solidFill>
                <a:effectLst/>
                <a:latin typeface="Arial" pitchFamily="34" charset="0"/>
                <a:ea typeface="Microsoft YaHei" pitchFamily="34" charset="-122"/>
                <a:cs typeface="Arial" pitchFamily="34" charset="0"/>
              </a:rPr>
              <a:t>role</a:t>
            </a:r>
            <a:r>
              <a:rPr kumimoji="0" lang="it-IT" sz="2000" b="0" i="0" u="none" strike="noStrike" cap="none" normalizeH="0" baseline="0" dirty="0" smtClean="0">
                <a:ln>
                  <a:noFill/>
                </a:ln>
                <a:solidFill>
                  <a:schemeClr val="tx1"/>
                </a:solidFill>
                <a:effectLst/>
                <a:latin typeface="Arial" pitchFamily="34" charset="0"/>
                <a:ea typeface="Microsoft YaHei" pitchFamily="34" charset="-122"/>
                <a:cs typeface="Arial" pitchFamily="34" charset="0"/>
              </a:rPr>
              <a:t> </a:t>
            </a:r>
            <a:r>
              <a:rPr kumimoji="0" lang="it-IT" sz="2000" b="0" i="0" u="none" strike="noStrike" cap="none" normalizeH="0" baseline="0" dirty="0" err="1" smtClean="0">
                <a:ln>
                  <a:noFill/>
                </a:ln>
                <a:solidFill>
                  <a:schemeClr val="tx1"/>
                </a:solidFill>
                <a:effectLst/>
                <a:latin typeface="Arial" pitchFamily="34" charset="0"/>
                <a:ea typeface="Microsoft YaHei" pitchFamily="34" charset="-122"/>
                <a:cs typeface="Arial" pitchFamily="34" charset="0"/>
              </a:rPr>
              <a:t>of</a:t>
            </a:r>
            <a:r>
              <a:rPr kumimoji="0" lang="it-IT" sz="2000" b="0" i="0" u="none" strike="noStrike" cap="none" normalizeH="0" baseline="0" dirty="0" smtClean="0">
                <a:ln>
                  <a:noFill/>
                </a:ln>
                <a:solidFill>
                  <a:schemeClr val="tx1"/>
                </a:solidFill>
                <a:effectLst/>
                <a:latin typeface="Arial" pitchFamily="34" charset="0"/>
                <a:ea typeface="Microsoft YaHei" pitchFamily="34" charset="-122"/>
                <a:cs typeface="Arial" pitchFamily="34" charset="0"/>
              </a:rPr>
              <a:t> </a:t>
            </a:r>
            <a:r>
              <a:rPr kumimoji="0" lang="it-IT" sz="2000" b="0" i="0" u="none" strike="noStrike" cap="none" normalizeH="0" baseline="0" dirty="0" err="1" smtClean="0">
                <a:ln>
                  <a:noFill/>
                </a:ln>
                <a:solidFill>
                  <a:schemeClr val="tx1"/>
                </a:solidFill>
                <a:effectLst/>
                <a:latin typeface="Arial" pitchFamily="34" charset="0"/>
                <a:ea typeface="Microsoft YaHei" pitchFamily="34" charset="-122"/>
                <a:cs typeface="Arial" pitchFamily="34" charset="0"/>
              </a:rPr>
              <a:t>directions</a:t>
            </a:r>
            <a:r>
              <a:rPr kumimoji="0" lang="it-IT" sz="2000" b="0" i="0" u="none" strike="noStrike" cap="none" normalizeH="0" baseline="0" dirty="0" smtClean="0">
                <a:ln>
                  <a:noFill/>
                </a:ln>
                <a:solidFill>
                  <a:schemeClr val="tx1"/>
                </a:solidFill>
                <a:effectLst/>
                <a:latin typeface="Arial" pitchFamily="34" charset="0"/>
                <a:ea typeface="Microsoft YaHei" pitchFamily="34" charset="-122"/>
                <a:cs typeface="Arial" pitchFamily="34" charset="0"/>
              </a:rPr>
              <a:t>,</a:t>
            </a:r>
            <a:r>
              <a:rPr kumimoji="0" lang="it-IT" sz="2000" b="0" i="0" u="none" strike="noStrike" cap="none" normalizeH="0" baseline="0" dirty="0" err="1" smtClean="0">
                <a:ln>
                  <a:noFill/>
                </a:ln>
                <a:solidFill>
                  <a:schemeClr val="tx1"/>
                </a:solidFill>
                <a:effectLst/>
                <a:latin typeface="Arial" pitchFamily="34" charset="0"/>
                <a:ea typeface="Microsoft YaHei" pitchFamily="34" charset="-122"/>
                <a:cs typeface="Arial" pitchFamily="34" charset="0"/>
              </a:rPr>
              <a:t>coordination</a:t>
            </a:r>
            <a:r>
              <a:rPr kumimoji="0" lang="it-IT" sz="2000" b="0" i="0" u="none" strike="noStrike" cap="none" normalizeH="0" baseline="0" dirty="0" smtClean="0">
                <a:ln>
                  <a:noFill/>
                </a:ln>
                <a:solidFill>
                  <a:schemeClr val="tx1"/>
                </a:solidFill>
                <a:effectLst/>
                <a:latin typeface="Arial" pitchFamily="34" charset="0"/>
                <a:ea typeface="Microsoft YaHei" pitchFamily="34" charset="-122"/>
                <a:cs typeface="Arial" pitchFamily="34" charset="0"/>
              </a:rPr>
              <a:t>,and </a:t>
            </a:r>
            <a:r>
              <a:rPr kumimoji="0" lang="it-IT" sz="2000" b="0" i="0" u="none" strike="noStrike" cap="none" normalizeH="0" baseline="0" dirty="0" err="1" smtClean="0">
                <a:ln>
                  <a:noFill/>
                </a:ln>
                <a:solidFill>
                  <a:schemeClr val="tx1"/>
                </a:solidFill>
                <a:effectLst/>
                <a:latin typeface="Arial" pitchFamily="34" charset="0"/>
                <a:ea typeface="Microsoft YaHei" pitchFamily="34" charset="-122"/>
                <a:cs typeface="Arial" pitchFamily="34" charset="0"/>
              </a:rPr>
              <a:t>exploitation</a:t>
            </a:r>
            <a:r>
              <a:rPr kumimoji="0" lang="it-IT" sz="2000" b="0" i="0" u="none" strike="noStrike" cap="none" normalizeH="0" baseline="0" dirty="0" smtClean="0">
                <a:ln>
                  <a:noFill/>
                </a:ln>
                <a:solidFill>
                  <a:schemeClr val="tx1"/>
                </a:solidFill>
                <a:effectLst/>
                <a:latin typeface="Arial" pitchFamily="34" charset="0"/>
                <a:ea typeface="Microsoft YaHei" pitchFamily="34" charset="-122"/>
                <a:cs typeface="Arial" pitchFamily="34" charset="0"/>
              </a:rPr>
              <a:t> </a:t>
            </a:r>
            <a:r>
              <a:rPr kumimoji="0" lang="it-IT" sz="2000" b="0" i="0" u="none" strike="noStrike" cap="none" normalizeH="0" baseline="0" dirty="0" err="1" smtClean="0">
                <a:ln>
                  <a:noFill/>
                </a:ln>
                <a:solidFill>
                  <a:schemeClr val="tx1"/>
                </a:solidFill>
                <a:effectLst/>
                <a:latin typeface="Arial" pitchFamily="34" charset="0"/>
                <a:ea typeface="Microsoft YaHei" pitchFamily="34" charset="-122"/>
                <a:cs typeface="Arial" pitchFamily="34" charset="0"/>
              </a:rPr>
              <a:t>of</a:t>
            </a:r>
            <a:r>
              <a:rPr kumimoji="0" lang="it-IT" sz="2000" b="0" i="0" u="none" strike="noStrike" cap="none" normalizeH="0" baseline="0" dirty="0" smtClean="0">
                <a:ln>
                  <a:noFill/>
                </a:ln>
                <a:solidFill>
                  <a:schemeClr val="tx1"/>
                </a:solidFill>
                <a:effectLst/>
                <a:latin typeface="Arial" pitchFamily="34" charset="0"/>
                <a:ea typeface="Microsoft YaHei" pitchFamily="34" charset="-122"/>
                <a:cs typeface="Arial" pitchFamily="34" charset="0"/>
              </a:rPr>
              <a:t> </a:t>
            </a:r>
            <a:r>
              <a:rPr kumimoji="0" lang="it-IT" sz="2000" b="0" i="0" u="none" strike="noStrike" cap="none" normalizeH="0" baseline="0" dirty="0" err="1" smtClean="0">
                <a:ln>
                  <a:noFill/>
                </a:ln>
                <a:solidFill>
                  <a:schemeClr val="tx1"/>
                </a:solidFill>
                <a:effectLst/>
                <a:latin typeface="Arial" pitchFamily="34" charset="0"/>
                <a:ea typeface="Microsoft YaHei" pitchFamily="34" charset="-122"/>
                <a:cs typeface="Arial" pitchFamily="34" charset="0"/>
              </a:rPr>
              <a:t>resources</a:t>
            </a:r>
            <a:r>
              <a:rPr kumimoji="0" lang="it-IT" sz="2000" b="0" i="0" u="none" strike="noStrike" cap="none" normalizeH="0" baseline="0" dirty="0" smtClean="0">
                <a:ln>
                  <a:noFill/>
                </a:ln>
                <a:solidFill>
                  <a:schemeClr val="tx1"/>
                </a:solidFill>
                <a:effectLst/>
                <a:latin typeface="Arial" pitchFamily="34" charset="0"/>
                <a:ea typeface="Microsoft YaHei" pitchFamily="34" charset="-122"/>
                <a:cs typeface="Arial" pitchFamily="34" charset="0"/>
              </a:rPr>
              <a:t>.</a:t>
            </a:r>
          </a:p>
          <a:p>
            <a:pPr marL="0" marR="0" lvl="0" indent="0" algn="l" defTabSz="449263" rtl="0" eaLnBrk="0" fontAlgn="base" latinLnBrk="0" hangingPunct="0">
              <a:lnSpc>
                <a:spcPct val="100000"/>
              </a:lnSpc>
              <a:spcBef>
                <a:spcPct val="0"/>
              </a:spcBef>
              <a:spcAft>
                <a:spcPct val="0"/>
              </a:spcAft>
              <a:buClrTx/>
              <a:buSzTx/>
              <a:buFontTx/>
              <a:buNone/>
              <a:tabLst/>
            </a:pPr>
            <a:r>
              <a:rPr kumimoji="0" lang="it-IT" sz="2000" b="0" i="0" u="none" strike="noStrike" cap="none" normalizeH="0" baseline="0" dirty="0" err="1" smtClean="0">
                <a:ln>
                  <a:noFill/>
                </a:ln>
                <a:solidFill>
                  <a:schemeClr val="tx1"/>
                </a:solidFill>
                <a:effectLst/>
                <a:latin typeface="Arial" pitchFamily="34" charset="0"/>
                <a:ea typeface="Microsoft YaHei" pitchFamily="34" charset="-122"/>
                <a:cs typeface="Arial" pitchFamily="34" charset="0"/>
              </a:rPr>
              <a:t>He</a:t>
            </a:r>
            <a:r>
              <a:rPr kumimoji="0" lang="it-IT" sz="2000" b="0" i="0" u="none" strike="noStrike" cap="none" normalizeH="0" baseline="0" dirty="0" smtClean="0">
                <a:ln>
                  <a:noFill/>
                </a:ln>
                <a:solidFill>
                  <a:schemeClr val="tx1"/>
                </a:solidFill>
                <a:effectLst/>
                <a:latin typeface="Arial" pitchFamily="34" charset="0"/>
                <a:ea typeface="Microsoft YaHei" pitchFamily="34" charset="-122"/>
                <a:cs typeface="Arial" pitchFamily="34" charset="0"/>
              </a:rPr>
              <a:t> </a:t>
            </a:r>
            <a:r>
              <a:rPr kumimoji="0" lang="it-IT" sz="2000" b="0" i="0" u="none" strike="noStrike" cap="none" normalizeH="0" baseline="0" dirty="0" err="1" smtClean="0">
                <a:ln>
                  <a:noFill/>
                </a:ln>
                <a:solidFill>
                  <a:schemeClr val="tx1"/>
                </a:solidFill>
                <a:effectLst/>
                <a:latin typeface="Arial" pitchFamily="34" charset="0"/>
                <a:ea typeface="Microsoft YaHei" pitchFamily="34" charset="-122"/>
                <a:cs typeface="Arial" pitchFamily="34" charset="0"/>
              </a:rPr>
              <a:t>provides</a:t>
            </a:r>
            <a:r>
              <a:rPr kumimoji="0" lang="it-IT" sz="2000" b="0" i="0" u="none" strike="noStrike" cap="none" normalizeH="0" baseline="0" dirty="0" smtClean="0">
                <a:ln>
                  <a:noFill/>
                </a:ln>
                <a:solidFill>
                  <a:schemeClr val="tx1"/>
                </a:solidFill>
                <a:effectLst/>
                <a:latin typeface="Arial" pitchFamily="34" charset="0"/>
                <a:ea typeface="Microsoft YaHei" pitchFamily="34" charset="-122"/>
                <a:cs typeface="Arial" pitchFamily="34" charset="0"/>
              </a:rPr>
              <a:t> </a:t>
            </a:r>
            <a:r>
              <a:rPr kumimoji="0" lang="it-IT" sz="2000" b="0" i="0" u="none" strike="noStrike" cap="none" normalizeH="0" baseline="0" dirty="0" err="1" smtClean="0">
                <a:ln>
                  <a:noFill/>
                </a:ln>
                <a:solidFill>
                  <a:schemeClr val="tx1"/>
                </a:solidFill>
                <a:effectLst/>
                <a:latin typeface="Arial" pitchFamily="34" charset="0"/>
                <a:ea typeface="Microsoft YaHei" pitchFamily="34" charset="-122"/>
                <a:cs typeface="Arial" pitchFamily="34" charset="0"/>
              </a:rPr>
              <a:t>for</a:t>
            </a:r>
            <a:r>
              <a:rPr kumimoji="0" lang="it-IT" sz="2000" b="0" i="0" u="none" strike="noStrike" cap="none" normalizeH="0" baseline="0" dirty="0" smtClean="0">
                <a:ln>
                  <a:noFill/>
                </a:ln>
                <a:solidFill>
                  <a:schemeClr val="tx1"/>
                </a:solidFill>
                <a:effectLst/>
                <a:latin typeface="Arial" pitchFamily="34" charset="0"/>
                <a:ea typeface="Microsoft YaHei" pitchFamily="34" charset="-122"/>
                <a:cs typeface="Arial" pitchFamily="34" charset="0"/>
              </a:rPr>
              <a:t> the </a:t>
            </a:r>
            <a:r>
              <a:rPr kumimoji="0" lang="it-IT" sz="2000" b="0" i="0" u="none" strike="noStrike" cap="none" normalizeH="0" baseline="0" dirty="0" err="1" smtClean="0">
                <a:ln>
                  <a:noFill/>
                </a:ln>
                <a:solidFill>
                  <a:schemeClr val="tx1"/>
                </a:solidFill>
                <a:effectLst/>
                <a:latin typeface="Arial" pitchFamily="34" charset="0"/>
                <a:ea typeface="Microsoft YaHei" pitchFamily="34" charset="-122"/>
                <a:cs typeface="Arial" pitchFamily="34" charset="0"/>
              </a:rPr>
              <a:t>collaboration</a:t>
            </a:r>
            <a:r>
              <a:rPr kumimoji="0" lang="it-IT" sz="2000" b="0" i="0" u="none" strike="noStrike" cap="none" normalizeH="0" baseline="0" dirty="0" smtClean="0">
                <a:ln>
                  <a:noFill/>
                </a:ln>
                <a:solidFill>
                  <a:schemeClr val="tx1"/>
                </a:solidFill>
                <a:effectLst/>
                <a:latin typeface="Arial" pitchFamily="34" charset="0"/>
                <a:ea typeface="Microsoft YaHei" pitchFamily="34" charset="-122"/>
                <a:cs typeface="Arial" pitchFamily="34" charset="0"/>
              </a:rPr>
              <a:t> </a:t>
            </a:r>
            <a:r>
              <a:rPr kumimoji="0" lang="it-IT" sz="2000" b="0" i="0" u="none" strike="noStrike" cap="none" normalizeH="0" baseline="0" dirty="0" err="1" smtClean="0">
                <a:ln>
                  <a:noFill/>
                </a:ln>
                <a:solidFill>
                  <a:schemeClr val="tx1"/>
                </a:solidFill>
                <a:effectLst/>
                <a:latin typeface="Arial" pitchFamily="34" charset="0"/>
                <a:ea typeface="Microsoft YaHei" pitchFamily="34" charset="-122"/>
                <a:cs typeface="Arial" pitchFamily="34" charset="0"/>
              </a:rPr>
              <a:t>between</a:t>
            </a:r>
            <a:r>
              <a:rPr kumimoji="0" lang="it-IT" sz="2000" b="0" i="0" u="none" strike="noStrike" cap="none" normalizeH="0" baseline="0" dirty="0" smtClean="0">
                <a:ln>
                  <a:noFill/>
                </a:ln>
                <a:solidFill>
                  <a:schemeClr val="tx1"/>
                </a:solidFill>
                <a:effectLst/>
                <a:latin typeface="Arial" pitchFamily="34" charset="0"/>
                <a:ea typeface="Microsoft YaHei" pitchFamily="34" charset="-122"/>
                <a:cs typeface="Arial" pitchFamily="34" charset="0"/>
              </a:rPr>
              <a:t> </a:t>
            </a:r>
            <a:r>
              <a:rPr kumimoji="0" lang="it-IT" sz="2000" b="0" i="0" u="none" strike="noStrike" cap="none" normalizeH="0" baseline="0" dirty="0" err="1" smtClean="0">
                <a:ln>
                  <a:noFill/>
                </a:ln>
                <a:solidFill>
                  <a:schemeClr val="tx1"/>
                </a:solidFill>
                <a:effectLst/>
                <a:latin typeface="Arial" pitchFamily="34" charset="0"/>
                <a:ea typeface="Microsoft YaHei" pitchFamily="34" charset="-122"/>
                <a:cs typeface="Arial" pitchFamily="34" charset="0"/>
              </a:rPr>
              <a:t>school</a:t>
            </a:r>
            <a:r>
              <a:rPr kumimoji="0" lang="it-IT" sz="2000" b="0" i="0" u="none" strike="noStrike" cap="none" normalizeH="0" baseline="0" dirty="0" smtClean="0">
                <a:ln>
                  <a:noFill/>
                </a:ln>
                <a:solidFill>
                  <a:schemeClr val="tx1"/>
                </a:solidFill>
                <a:effectLst/>
                <a:latin typeface="Arial" pitchFamily="34" charset="0"/>
                <a:ea typeface="Microsoft YaHei" pitchFamily="34" charset="-122"/>
                <a:cs typeface="Arial" pitchFamily="34" charset="0"/>
              </a:rPr>
              <a:t> and </a:t>
            </a:r>
            <a:r>
              <a:rPr kumimoji="0" lang="it-IT" sz="2000" b="0" i="0" u="none" strike="noStrike" cap="none" normalizeH="0" baseline="0" dirty="0" err="1" smtClean="0">
                <a:ln>
                  <a:noFill/>
                </a:ln>
                <a:solidFill>
                  <a:schemeClr val="tx1"/>
                </a:solidFill>
                <a:effectLst/>
                <a:latin typeface="Arial" pitchFamily="34" charset="0"/>
                <a:ea typeface="Microsoft YaHei" pitchFamily="34" charset="-122"/>
                <a:cs typeface="Arial" pitchFamily="34" charset="0"/>
              </a:rPr>
              <a:t>every</a:t>
            </a:r>
            <a:r>
              <a:rPr kumimoji="0" lang="it-IT" sz="2000" b="0" i="0" u="none" strike="noStrike" cap="none" normalizeH="0" baseline="0" dirty="0" smtClean="0">
                <a:ln>
                  <a:noFill/>
                </a:ln>
                <a:solidFill>
                  <a:schemeClr val="tx1"/>
                </a:solidFill>
                <a:effectLst/>
                <a:latin typeface="Arial" pitchFamily="34" charset="0"/>
                <a:ea typeface="Microsoft YaHei" pitchFamily="34" charset="-122"/>
                <a:cs typeface="Arial" pitchFamily="34" charset="0"/>
              </a:rPr>
              <a:t> cultural </a:t>
            </a:r>
          </a:p>
          <a:p>
            <a:pPr marL="0" marR="0" lvl="0" indent="0" algn="l" defTabSz="449263" rtl="0" eaLnBrk="0" fontAlgn="base" latinLnBrk="0" hangingPunct="0">
              <a:lnSpc>
                <a:spcPct val="100000"/>
              </a:lnSpc>
              <a:spcBef>
                <a:spcPct val="0"/>
              </a:spcBef>
              <a:spcAft>
                <a:spcPct val="0"/>
              </a:spcAft>
              <a:buClrTx/>
              <a:buSzTx/>
              <a:buFontTx/>
              <a:buNone/>
              <a:tabLst/>
            </a:pPr>
            <a:r>
              <a:rPr kumimoji="0" lang="it-IT" sz="2000" b="0" i="0" u="none" strike="noStrike" cap="none" normalizeH="0" baseline="0" dirty="0" err="1" smtClean="0">
                <a:ln>
                  <a:noFill/>
                </a:ln>
                <a:solidFill>
                  <a:schemeClr val="tx1"/>
                </a:solidFill>
                <a:effectLst/>
                <a:latin typeface="Arial" pitchFamily="34" charset="0"/>
                <a:ea typeface="Microsoft YaHei" pitchFamily="34" charset="-122"/>
                <a:cs typeface="Arial" pitchFamily="34" charset="0"/>
              </a:rPr>
              <a:t>professional</a:t>
            </a:r>
            <a:r>
              <a:rPr kumimoji="0" lang="it-IT" sz="2000" b="0" i="0" u="none" strike="noStrike" cap="none" normalizeH="0" baseline="0" dirty="0" smtClean="0">
                <a:ln>
                  <a:noFill/>
                </a:ln>
                <a:solidFill>
                  <a:schemeClr val="tx1"/>
                </a:solidFill>
                <a:effectLst/>
                <a:latin typeface="Arial" pitchFamily="34" charset="0"/>
                <a:ea typeface="Microsoft YaHei" pitchFamily="34" charset="-122"/>
                <a:cs typeface="Arial" pitchFamily="34" charset="0"/>
              </a:rPr>
              <a:t> and </a:t>
            </a:r>
            <a:r>
              <a:rPr kumimoji="0" lang="it-IT" sz="2000" b="0" i="0" u="none" strike="noStrike" cap="none" normalizeH="0" baseline="0" dirty="0" err="1" smtClean="0">
                <a:ln>
                  <a:noFill/>
                </a:ln>
                <a:solidFill>
                  <a:schemeClr val="tx1"/>
                </a:solidFill>
                <a:effectLst/>
                <a:latin typeface="Arial" pitchFamily="34" charset="0"/>
                <a:ea typeface="Microsoft YaHei" pitchFamily="34" charset="-122"/>
                <a:cs typeface="Arial" pitchFamily="34" charset="0"/>
              </a:rPr>
              <a:t>economic</a:t>
            </a:r>
            <a:r>
              <a:rPr kumimoji="0" lang="it-IT" sz="2000" b="0" i="0" u="none" strike="noStrike" cap="none" normalizeH="0" baseline="0" dirty="0" smtClean="0">
                <a:ln>
                  <a:noFill/>
                </a:ln>
                <a:solidFill>
                  <a:schemeClr val="tx1"/>
                </a:solidFill>
                <a:effectLst/>
                <a:latin typeface="Arial" pitchFamily="34" charset="0"/>
                <a:ea typeface="Microsoft YaHei" pitchFamily="34" charset="-122"/>
                <a:cs typeface="Arial" pitchFamily="34" charset="0"/>
              </a:rPr>
              <a:t> </a:t>
            </a:r>
            <a:r>
              <a:rPr kumimoji="0" lang="it-IT" sz="2000" b="0" i="0" u="none" strike="noStrike" cap="none" normalizeH="0" baseline="0" dirty="0" err="1" smtClean="0">
                <a:ln>
                  <a:noFill/>
                </a:ln>
                <a:solidFill>
                  <a:schemeClr val="tx1"/>
                </a:solidFill>
                <a:effectLst/>
                <a:latin typeface="Arial" pitchFamily="34" charset="0"/>
                <a:ea typeface="Microsoft YaHei" pitchFamily="34" charset="-122"/>
                <a:cs typeface="Arial" pitchFamily="34" charset="0"/>
              </a:rPr>
              <a:t>resources</a:t>
            </a:r>
            <a:r>
              <a:rPr kumimoji="0" lang="it-IT" sz="2000" b="0" i="0" u="none" strike="noStrike" cap="none" normalizeH="0" baseline="0" dirty="0" smtClean="0">
                <a:ln>
                  <a:noFill/>
                </a:ln>
                <a:solidFill>
                  <a:schemeClr val="tx1"/>
                </a:solidFill>
                <a:effectLst/>
                <a:latin typeface="Arial" pitchFamily="34" charset="0"/>
                <a:ea typeface="Microsoft YaHei" pitchFamily="34" charset="-122"/>
                <a:cs typeface="Arial" pitchFamily="34" charset="0"/>
              </a:rPr>
              <a:t> </a:t>
            </a:r>
            <a:r>
              <a:rPr kumimoji="0" lang="it-IT" sz="2000" b="0" i="0" u="none" strike="noStrike" cap="none" normalizeH="0" baseline="0" dirty="0" err="1" smtClean="0">
                <a:ln>
                  <a:noFill/>
                </a:ln>
                <a:solidFill>
                  <a:schemeClr val="tx1"/>
                </a:solidFill>
                <a:effectLst/>
                <a:latin typeface="Arial" pitchFamily="34" charset="0"/>
                <a:ea typeface="Microsoft YaHei" pitchFamily="34" charset="-122"/>
                <a:cs typeface="Arial" pitchFamily="34" charset="0"/>
              </a:rPr>
              <a:t>present</a:t>
            </a:r>
            <a:r>
              <a:rPr kumimoji="0" lang="it-IT" sz="2000" b="0" i="0" u="none" strike="noStrike" cap="none" normalizeH="0" baseline="0" dirty="0" smtClean="0">
                <a:ln>
                  <a:noFill/>
                </a:ln>
                <a:solidFill>
                  <a:schemeClr val="tx1"/>
                </a:solidFill>
                <a:effectLst/>
                <a:latin typeface="Arial" pitchFamily="34" charset="0"/>
                <a:ea typeface="Microsoft YaHei" pitchFamily="34" charset="-122"/>
                <a:cs typeface="Arial" pitchFamily="34" charset="0"/>
              </a:rPr>
              <a:t> </a:t>
            </a:r>
          </a:p>
          <a:p>
            <a:pPr marL="0" marR="0" lvl="0" indent="0" algn="l" defTabSz="449263" rtl="0" eaLnBrk="0" fontAlgn="base" latinLnBrk="0" hangingPunct="0">
              <a:lnSpc>
                <a:spcPct val="100000"/>
              </a:lnSpc>
              <a:spcBef>
                <a:spcPct val="0"/>
              </a:spcBef>
              <a:spcAft>
                <a:spcPct val="0"/>
              </a:spcAft>
              <a:buClrTx/>
              <a:buSzTx/>
              <a:buFontTx/>
              <a:buNone/>
              <a:tabLst/>
            </a:pPr>
            <a:r>
              <a:rPr kumimoji="0" lang="it-IT" sz="2000" b="0" i="0" u="none" strike="noStrike" cap="none" normalizeH="0" baseline="0" dirty="0" smtClean="0">
                <a:ln>
                  <a:noFill/>
                </a:ln>
                <a:solidFill>
                  <a:schemeClr val="tx1"/>
                </a:solidFill>
                <a:effectLst/>
                <a:latin typeface="Arial" pitchFamily="34" charset="0"/>
                <a:ea typeface="Microsoft YaHei" pitchFamily="34" charset="-122"/>
                <a:cs typeface="Arial" pitchFamily="34" charset="0"/>
              </a:rPr>
              <a:t>in the community</a:t>
            </a:r>
          </a:p>
          <a:p>
            <a:pPr marL="0" marR="0" lvl="0" indent="0" algn="l" defTabSz="449263" rtl="0" eaLnBrk="0" fontAlgn="base" latinLnBrk="0" hangingPunct="0">
              <a:lnSpc>
                <a:spcPct val="100000"/>
              </a:lnSpc>
              <a:spcBef>
                <a:spcPct val="0"/>
              </a:spcBef>
              <a:spcAft>
                <a:spcPct val="0"/>
              </a:spcAft>
              <a:buClrTx/>
              <a:buSzTx/>
              <a:buFontTx/>
              <a:buNone/>
              <a:tabLst/>
            </a:pPr>
            <a:r>
              <a:rPr kumimoji="0" lang="it-IT" sz="2000" b="0" i="0" u="none" strike="noStrike" cap="none" normalizeH="0" baseline="0" dirty="0" smtClean="0">
                <a:ln>
                  <a:noFill/>
                </a:ln>
                <a:solidFill>
                  <a:schemeClr val="tx1"/>
                </a:solidFill>
                <a:effectLst/>
                <a:latin typeface="Arial" pitchFamily="34" charset="0"/>
                <a:ea typeface="Microsoft YaHei" pitchFamily="34" charset="-122"/>
                <a:cs typeface="Arial" pitchFamily="34" charset="0"/>
              </a:rPr>
              <a:t>In </a:t>
            </a:r>
            <a:r>
              <a:rPr kumimoji="0" lang="it-IT" sz="2000" b="0" i="0" u="none" strike="noStrike" cap="none" normalizeH="0" baseline="0" dirty="0" err="1" smtClean="0">
                <a:ln>
                  <a:noFill/>
                </a:ln>
                <a:solidFill>
                  <a:schemeClr val="tx1"/>
                </a:solidFill>
                <a:effectLst/>
                <a:latin typeface="Arial" pitchFamily="34" charset="0"/>
                <a:ea typeface="Microsoft YaHei" pitchFamily="34" charset="-122"/>
                <a:cs typeface="Arial" pitchFamily="34" charset="0"/>
              </a:rPr>
              <a:t>his</a:t>
            </a:r>
            <a:r>
              <a:rPr kumimoji="0" lang="it-IT" sz="2000" b="0" i="0" u="none" strike="noStrike" cap="none" normalizeH="0" baseline="0" dirty="0" smtClean="0">
                <a:ln>
                  <a:noFill/>
                </a:ln>
                <a:solidFill>
                  <a:schemeClr val="tx1"/>
                </a:solidFill>
                <a:effectLst/>
                <a:latin typeface="Arial" pitchFamily="34" charset="0"/>
                <a:ea typeface="Microsoft YaHei" pitchFamily="34" charset="-122"/>
                <a:cs typeface="Arial" pitchFamily="34" charset="0"/>
              </a:rPr>
              <a:t> work ,the </a:t>
            </a:r>
            <a:r>
              <a:rPr kumimoji="0" lang="it-IT" sz="2000" b="0" i="0" u="none" strike="noStrike" cap="none" normalizeH="0" baseline="0" dirty="0" err="1" smtClean="0">
                <a:ln>
                  <a:noFill/>
                </a:ln>
                <a:solidFill>
                  <a:schemeClr val="tx1"/>
                </a:solidFill>
                <a:effectLst/>
                <a:latin typeface="Arial" pitchFamily="34" charset="0"/>
                <a:ea typeface="Microsoft YaHei" pitchFamily="34" charset="-122"/>
                <a:cs typeface="Arial" pitchFamily="34" charset="0"/>
              </a:rPr>
              <a:t>headmaster</a:t>
            </a:r>
            <a:r>
              <a:rPr kumimoji="0" lang="it-IT" sz="2000" b="0" i="0" u="none" strike="noStrike" cap="none" normalizeH="0" baseline="0" dirty="0" smtClean="0">
                <a:ln>
                  <a:noFill/>
                </a:ln>
                <a:solidFill>
                  <a:schemeClr val="tx1"/>
                </a:solidFill>
                <a:effectLst/>
                <a:latin typeface="Arial" pitchFamily="34" charset="0"/>
                <a:ea typeface="Microsoft YaHei" pitchFamily="34" charset="-122"/>
                <a:cs typeface="Arial" pitchFamily="34" charset="0"/>
              </a:rPr>
              <a:t> can </a:t>
            </a:r>
            <a:r>
              <a:rPr kumimoji="0" lang="it-IT" sz="2000" b="0" i="0" u="none" strike="noStrike" cap="none" normalizeH="0" baseline="0" dirty="0" err="1" smtClean="0">
                <a:ln>
                  <a:noFill/>
                </a:ln>
                <a:solidFill>
                  <a:schemeClr val="tx1"/>
                </a:solidFill>
                <a:effectLst/>
                <a:latin typeface="Arial" pitchFamily="34" charset="0"/>
                <a:ea typeface="Microsoft YaHei" pitchFamily="34" charset="-122"/>
                <a:cs typeface="Arial" pitchFamily="34" charset="0"/>
              </a:rPr>
              <a:t>resort</a:t>
            </a:r>
            <a:r>
              <a:rPr kumimoji="0" lang="it-IT" sz="2000" b="0" i="0" u="none" strike="noStrike" cap="none" normalizeH="0" baseline="0" dirty="0" smtClean="0">
                <a:ln>
                  <a:noFill/>
                </a:ln>
                <a:solidFill>
                  <a:schemeClr val="tx1"/>
                </a:solidFill>
                <a:effectLst/>
                <a:latin typeface="Arial" pitchFamily="34" charset="0"/>
                <a:ea typeface="Microsoft YaHei" pitchFamily="34" charset="-122"/>
                <a:cs typeface="Arial" pitchFamily="34" charset="0"/>
              </a:rPr>
              <a:t> </a:t>
            </a:r>
            <a:r>
              <a:rPr kumimoji="0" lang="it-IT" sz="2000" b="0" i="0" u="none" strike="noStrike" cap="none" normalizeH="0" baseline="0" dirty="0" err="1" smtClean="0">
                <a:ln>
                  <a:noFill/>
                </a:ln>
                <a:solidFill>
                  <a:schemeClr val="tx1"/>
                </a:solidFill>
                <a:effectLst/>
                <a:latin typeface="Arial" pitchFamily="34" charset="0"/>
                <a:ea typeface="Microsoft YaHei" pitchFamily="34" charset="-122"/>
                <a:cs typeface="Arial" pitchFamily="34" charset="0"/>
              </a:rPr>
              <a:t>to</a:t>
            </a:r>
            <a:r>
              <a:rPr kumimoji="0" lang="it-IT" sz="2000" b="0" i="0" u="none" strike="noStrike" cap="none" normalizeH="0" baseline="0" dirty="0" smtClean="0">
                <a:ln>
                  <a:noFill/>
                </a:ln>
                <a:solidFill>
                  <a:schemeClr val="tx1"/>
                </a:solidFill>
                <a:effectLst/>
                <a:latin typeface="Arial" pitchFamily="34" charset="0"/>
                <a:ea typeface="Microsoft YaHei" pitchFamily="34" charset="-122"/>
                <a:cs typeface="Arial" pitchFamily="34" charset="0"/>
              </a:rPr>
              <a:t> </a:t>
            </a:r>
            <a:r>
              <a:rPr kumimoji="0" lang="it-IT" sz="2000" b="0" i="0" u="none" strike="noStrike" cap="none" normalizeH="0" baseline="0" dirty="0" err="1" smtClean="0">
                <a:ln>
                  <a:noFill/>
                </a:ln>
                <a:solidFill>
                  <a:schemeClr val="tx1"/>
                </a:solidFill>
                <a:effectLst/>
                <a:latin typeface="Arial" pitchFamily="34" charset="0"/>
                <a:ea typeface="Microsoft YaHei" pitchFamily="34" charset="-122"/>
                <a:cs typeface="Arial" pitchFamily="34" charset="0"/>
              </a:rPr>
              <a:t>teachers</a:t>
            </a:r>
            <a:r>
              <a:rPr kumimoji="0" lang="it-IT" sz="2000" b="0" i="0" u="none" strike="noStrike" cap="none" normalizeH="0" baseline="0" dirty="0" smtClean="0">
                <a:ln>
                  <a:noFill/>
                </a:ln>
                <a:solidFill>
                  <a:schemeClr val="tx1"/>
                </a:solidFill>
                <a:effectLst/>
                <a:latin typeface="Arial" pitchFamily="34" charset="0"/>
                <a:ea typeface="Microsoft YaHei" pitchFamily="34" charset="-122"/>
                <a:cs typeface="Arial" pitchFamily="34" charset="0"/>
              </a:rPr>
              <a:t>,</a:t>
            </a:r>
            <a:r>
              <a:rPr kumimoji="0" lang="it-IT" sz="2000" b="0" i="0" u="none" strike="noStrike" cap="none" normalizeH="0" baseline="0" dirty="0" err="1" smtClean="0">
                <a:ln>
                  <a:noFill/>
                </a:ln>
                <a:solidFill>
                  <a:schemeClr val="tx1"/>
                </a:solidFill>
                <a:effectLst/>
                <a:latin typeface="Arial" pitchFamily="34" charset="0"/>
                <a:ea typeface="Microsoft YaHei" pitchFamily="34" charset="-122"/>
                <a:cs typeface="Arial" pitchFamily="34" charset="0"/>
              </a:rPr>
              <a:t>whom</a:t>
            </a:r>
            <a:r>
              <a:rPr kumimoji="0" lang="it-IT" sz="2000" b="0" i="0" u="none" strike="noStrike" cap="none" normalizeH="0" baseline="0" dirty="0" smtClean="0">
                <a:ln>
                  <a:noFill/>
                </a:ln>
                <a:solidFill>
                  <a:schemeClr val="tx1"/>
                </a:solidFill>
                <a:effectLst/>
                <a:latin typeface="Arial" pitchFamily="34" charset="0"/>
                <a:ea typeface="Microsoft YaHei" pitchFamily="34" charset="-122"/>
                <a:cs typeface="Arial" pitchFamily="34" charset="0"/>
              </a:rPr>
              <a:t> </a:t>
            </a:r>
            <a:r>
              <a:rPr kumimoji="0" lang="it-IT" sz="2000" b="0" i="0" u="none" strike="noStrike" cap="none" normalizeH="0" baseline="0" dirty="0" err="1" smtClean="0">
                <a:ln>
                  <a:noFill/>
                </a:ln>
                <a:solidFill>
                  <a:schemeClr val="tx1"/>
                </a:solidFill>
                <a:effectLst/>
                <a:latin typeface="Arial" pitchFamily="34" charset="0"/>
                <a:ea typeface="Microsoft YaHei" pitchFamily="34" charset="-122"/>
                <a:cs typeface="Arial" pitchFamily="34" charset="0"/>
              </a:rPr>
              <a:t>he</a:t>
            </a:r>
            <a:r>
              <a:rPr kumimoji="0" lang="it-IT" sz="2000" b="0" i="0" u="none" strike="noStrike" cap="none" normalizeH="0" baseline="0" dirty="0" smtClean="0">
                <a:ln>
                  <a:noFill/>
                </a:ln>
                <a:solidFill>
                  <a:schemeClr val="tx1"/>
                </a:solidFill>
                <a:effectLst/>
                <a:latin typeface="Arial" pitchFamily="34" charset="0"/>
                <a:ea typeface="Microsoft YaHei" pitchFamily="34" charset="-122"/>
                <a:cs typeface="Arial" pitchFamily="34" charset="0"/>
              </a:rPr>
              <a:t> </a:t>
            </a:r>
            <a:r>
              <a:rPr kumimoji="0" lang="it-IT" sz="2000" b="0" i="0" u="none" strike="noStrike" cap="none" normalizeH="0" baseline="0" dirty="0" err="1" smtClean="0">
                <a:ln>
                  <a:noFill/>
                </a:ln>
                <a:solidFill>
                  <a:schemeClr val="tx1"/>
                </a:solidFill>
                <a:effectLst/>
                <a:latin typeface="Arial" pitchFamily="34" charset="0"/>
                <a:ea typeface="Microsoft YaHei" pitchFamily="34" charset="-122"/>
                <a:cs typeface="Arial" pitchFamily="34" charset="0"/>
              </a:rPr>
              <a:t>will</a:t>
            </a:r>
            <a:r>
              <a:rPr kumimoji="0" lang="it-IT" sz="2000" b="0" i="0" u="none" strike="noStrike" cap="none" normalizeH="0" baseline="0" dirty="0" smtClean="0">
                <a:ln>
                  <a:noFill/>
                </a:ln>
                <a:solidFill>
                  <a:schemeClr val="tx1"/>
                </a:solidFill>
                <a:effectLst/>
                <a:latin typeface="Arial" pitchFamily="34" charset="0"/>
                <a:ea typeface="Microsoft YaHei" pitchFamily="34" charset="-122"/>
                <a:cs typeface="Arial" pitchFamily="34" charset="0"/>
              </a:rPr>
              <a:t> </a:t>
            </a:r>
            <a:r>
              <a:rPr kumimoji="0" lang="it-IT" sz="2000" b="0" i="0" u="none" strike="noStrike" cap="none" normalizeH="0" baseline="0" dirty="0" err="1" smtClean="0">
                <a:ln>
                  <a:noFill/>
                </a:ln>
                <a:solidFill>
                  <a:schemeClr val="tx1"/>
                </a:solidFill>
                <a:effectLst/>
                <a:latin typeface="Arial" pitchFamily="34" charset="0"/>
                <a:ea typeface="Microsoft YaHei" pitchFamily="34" charset="-122"/>
                <a:cs typeface="Arial" pitchFamily="34" charset="0"/>
              </a:rPr>
              <a:t>have</a:t>
            </a:r>
            <a:r>
              <a:rPr kumimoji="0" lang="it-IT" sz="2000" b="0" i="0" u="none" strike="noStrike" cap="none" normalizeH="0" baseline="0" dirty="0" smtClean="0">
                <a:ln>
                  <a:noFill/>
                </a:ln>
                <a:solidFill>
                  <a:schemeClr val="tx1"/>
                </a:solidFill>
                <a:effectLst/>
                <a:latin typeface="Arial" pitchFamily="34" charset="0"/>
                <a:ea typeface="Microsoft YaHei" pitchFamily="34" charset="-122"/>
                <a:cs typeface="Arial" pitchFamily="34" charset="0"/>
              </a:rPr>
              <a:t> </a:t>
            </a:r>
            <a:r>
              <a:rPr kumimoji="0" lang="it-IT" sz="2000" b="0" i="0" u="none" strike="noStrike" cap="none" normalizeH="0" baseline="0" dirty="0" err="1" smtClean="0">
                <a:ln>
                  <a:noFill/>
                </a:ln>
                <a:solidFill>
                  <a:schemeClr val="tx1"/>
                </a:solidFill>
                <a:effectLst/>
                <a:latin typeface="Arial" pitchFamily="34" charset="0"/>
                <a:ea typeface="Microsoft YaHei" pitchFamily="34" charset="-122"/>
                <a:cs typeface="Arial" pitchFamily="34" charset="0"/>
              </a:rPr>
              <a:t>selected</a:t>
            </a:r>
            <a:r>
              <a:rPr kumimoji="0" lang="it-IT" sz="2000" b="0" i="0" u="none" strike="noStrike" cap="none" normalizeH="0" baseline="0" dirty="0" smtClean="0">
                <a:ln>
                  <a:noFill/>
                </a:ln>
                <a:solidFill>
                  <a:schemeClr val="tx1"/>
                </a:solidFill>
                <a:effectLst/>
                <a:latin typeface="Arial" pitchFamily="34" charset="0"/>
                <a:ea typeface="Microsoft YaHei" pitchFamily="34" charset="-122"/>
                <a:cs typeface="Arial" pitchFamily="34" charset="0"/>
              </a:rPr>
              <a:t>, </a:t>
            </a:r>
          </a:p>
          <a:p>
            <a:pPr marL="0" marR="0" lvl="0" indent="0" algn="l" defTabSz="449263" rtl="0" eaLnBrk="0" fontAlgn="base" latinLnBrk="0" hangingPunct="0">
              <a:lnSpc>
                <a:spcPct val="100000"/>
              </a:lnSpc>
              <a:spcBef>
                <a:spcPct val="0"/>
              </a:spcBef>
              <a:spcAft>
                <a:spcPct val="0"/>
              </a:spcAft>
              <a:buClrTx/>
              <a:buSzTx/>
              <a:buFontTx/>
              <a:buNone/>
              <a:tabLst/>
            </a:pPr>
            <a:r>
              <a:rPr kumimoji="0" lang="it-IT" sz="2000" b="0" i="0" u="none" strike="noStrike" cap="none" normalizeH="0" baseline="0" dirty="0" smtClean="0">
                <a:ln>
                  <a:noFill/>
                </a:ln>
                <a:solidFill>
                  <a:schemeClr val="tx1"/>
                </a:solidFill>
                <a:effectLst/>
                <a:latin typeface="Arial" pitchFamily="34" charset="0"/>
                <a:ea typeface="Microsoft YaHei" pitchFamily="34" charset="-122"/>
                <a:cs typeface="Arial" pitchFamily="34" charset="0"/>
              </a:rPr>
              <a:t>and  in </a:t>
            </a:r>
            <a:r>
              <a:rPr kumimoji="0" lang="it-IT" sz="2000" b="0" i="0" u="none" strike="noStrike" cap="none" normalizeH="0" baseline="0" dirty="0" err="1" smtClean="0">
                <a:ln>
                  <a:noFill/>
                </a:ln>
                <a:solidFill>
                  <a:schemeClr val="tx1"/>
                </a:solidFill>
                <a:effectLst/>
                <a:latin typeface="Arial" pitchFamily="34" charset="0"/>
                <a:ea typeface="Microsoft YaHei" pitchFamily="34" charset="-122"/>
                <a:cs typeface="Arial" pitchFamily="34" charset="0"/>
              </a:rPr>
              <a:t>addition</a:t>
            </a:r>
            <a:r>
              <a:rPr kumimoji="0" lang="it-IT" sz="2000" b="0" i="0" u="none" strike="noStrike" cap="none" normalizeH="0" baseline="0" dirty="0" smtClean="0">
                <a:ln>
                  <a:noFill/>
                </a:ln>
                <a:solidFill>
                  <a:schemeClr val="tx1"/>
                </a:solidFill>
                <a:effectLst/>
                <a:latin typeface="Arial" pitchFamily="34" charset="0"/>
                <a:ea typeface="Microsoft YaHei" pitchFamily="34" charset="-122"/>
                <a:cs typeface="Arial" pitchFamily="34" charset="0"/>
              </a:rPr>
              <a:t> </a:t>
            </a:r>
            <a:r>
              <a:rPr kumimoji="0" lang="it-IT" sz="2000" b="0" i="0" u="none" strike="noStrike" cap="none" normalizeH="0" baseline="0" dirty="0" err="1" smtClean="0">
                <a:ln>
                  <a:noFill/>
                </a:ln>
                <a:solidFill>
                  <a:schemeClr val="tx1"/>
                </a:solidFill>
                <a:effectLst/>
                <a:latin typeface="Arial" pitchFamily="34" charset="0"/>
                <a:ea typeface="Microsoft YaHei" pitchFamily="34" charset="-122"/>
                <a:cs typeface="Arial" pitchFamily="34" charset="0"/>
              </a:rPr>
              <a:t>he</a:t>
            </a:r>
            <a:r>
              <a:rPr kumimoji="0" lang="it-IT" sz="2000" b="0" i="0" u="none" strike="noStrike" cap="none" normalizeH="0" baseline="0" dirty="0" smtClean="0">
                <a:ln>
                  <a:noFill/>
                </a:ln>
                <a:solidFill>
                  <a:schemeClr val="tx1"/>
                </a:solidFill>
                <a:effectLst/>
                <a:latin typeface="Arial" pitchFamily="34" charset="0"/>
                <a:ea typeface="Microsoft YaHei" pitchFamily="34" charset="-122"/>
                <a:cs typeface="Arial" pitchFamily="34" charset="0"/>
              </a:rPr>
              <a:t> </a:t>
            </a:r>
            <a:r>
              <a:rPr kumimoji="0" lang="it-IT" sz="2000" b="0" i="0" u="none" strike="noStrike" cap="none" normalizeH="0" baseline="0" dirty="0" err="1" smtClean="0">
                <a:ln>
                  <a:noFill/>
                </a:ln>
                <a:solidFill>
                  <a:schemeClr val="tx1"/>
                </a:solidFill>
                <a:effectLst/>
                <a:latin typeface="Arial" pitchFamily="34" charset="0"/>
                <a:ea typeface="Microsoft YaHei" pitchFamily="34" charset="-122"/>
                <a:cs typeface="Arial" pitchFamily="34" charset="0"/>
              </a:rPr>
              <a:t>is</a:t>
            </a:r>
            <a:r>
              <a:rPr kumimoji="0" lang="it-IT" sz="2000" b="0" i="0" u="none" strike="noStrike" cap="none" normalizeH="0" baseline="0" dirty="0" smtClean="0">
                <a:ln>
                  <a:noFill/>
                </a:ln>
                <a:solidFill>
                  <a:schemeClr val="tx1"/>
                </a:solidFill>
                <a:effectLst/>
                <a:latin typeface="Arial" pitchFamily="34" charset="0"/>
                <a:ea typeface="Microsoft YaHei" pitchFamily="34" charset="-122"/>
                <a:cs typeface="Arial" pitchFamily="34" charset="0"/>
              </a:rPr>
              <a:t> </a:t>
            </a:r>
            <a:r>
              <a:rPr kumimoji="0" lang="it-IT" sz="2000" b="0" i="0" u="none" strike="noStrike" cap="none" normalizeH="0" baseline="0" dirty="0" err="1" smtClean="0">
                <a:ln>
                  <a:noFill/>
                </a:ln>
                <a:solidFill>
                  <a:schemeClr val="tx1"/>
                </a:solidFill>
                <a:effectLst/>
                <a:latin typeface="Arial" pitchFamily="34" charset="0"/>
                <a:ea typeface="Microsoft YaHei" pitchFamily="34" charset="-122"/>
                <a:cs typeface="Arial" pitchFamily="34" charset="0"/>
              </a:rPr>
              <a:t>assisted</a:t>
            </a:r>
            <a:r>
              <a:rPr kumimoji="0" lang="it-IT" sz="2000" b="0" i="0" u="none" strike="noStrike" cap="none" normalizeH="0" baseline="0" dirty="0" smtClean="0">
                <a:ln>
                  <a:noFill/>
                </a:ln>
                <a:solidFill>
                  <a:schemeClr val="tx1"/>
                </a:solidFill>
                <a:effectLst/>
                <a:latin typeface="Arial" pitchFamily="34" charset="0"/>
                <a:ea typeface="Microsoft YaHei" pitchFamily="34" charset="-122"/>
                <a:cs typeface="Arial" pitchFamily="34" charset="0"/>
              </a:rPr>
              <a:t> </a:t>
            </a:r>
            <a:r>
              <a:rPr kumimoji="0" lang="it-IT" sz="2000" b="0" i="0" u="none" strike="noStrike" cap="none" normalizeH="0" baseline="0" dirty="0" err="1" smtClean="0">
                <a:ln>
                  <a:noFill/>
                </a:ln>
                <a:solidFill>
                  <a:schemeClr val="tx1"/>
                </a:solidFill>
                <a:effectLst/>
                <a:latin typeface="Arial" pitchFamily="34" charset="0"/>
                <a:ea typeface="Microsoft YaHei" pitchFamily="34" charset="-122"/>
                <a:cs typeface="Arial" pitchFamily="34" charset="0"/>
              </a:rPr>
              <a:t>by</a:t>
            </a:r>
            <a:r>
              <a:rPr kumimoji="0" lang="it-IT" sz="2000" b="0" i="0" u="none" strike="noStrike" cap="none" normalizeH="0" baseline="0" dirty="0" smtClean="0">
                <a:ln>
                  <a:noFill/>
                </a:ln>
                <a:solidFill>
                  <a:schemeClr val="tx1"/>
                </a:solidFill>
                <a:effectLst/>
                <a:latin typeface="Arial" pitchFamily="34" charset="0"/>
                <a:ea typeface="Microsoft YaHei" pitchFamily="34" charset="-122"/>
                <a:cs typeface="Arial" pitchFamily="34" charset="0"/>
              </a:rPr>
              <a:t> </a:t>
            </a:r>
          </a:p>
          <a:p>
            <a:pPr marL="0" marR="0" lvl="0" indent="0" algn="l" defTabSz="449263" rtl="0" eaLnBrk="0" fontAlgn="base" latinLnBrk="0" hangingPunct="0">
              <a:lnSpc>
                <a:spcPct val="100000"/>
              </a:lnSpc>
              <a:spcBef>
                <a:spcPct val="0"/>
              </a:spcBef>
              <a:spcAft>
                <a:spcPct val="0"/>
              </a:spcAft>
              <a:buClrTx/>
              <a:buSzTx/>
              <a:buFontTx/>
              <a:buNone/>
              <a:tabLst/>
            </a:pPr>
            <a:r>
              <a:rPr kumimoji="0" lang="it-IT" sz="2000" b="0" i="0" u="none" strike="noStrike" cap="none" normalizeH="0" baseline="0" dirty="0" smtClean="0">
                <a:ln>
                  <a:noFill/>
                </a:ln>
                <a:solidFill>
                  <a:schemeClr val="tx1"/>
                </a:solidFill>
                <a:effectLst/>
                <a:latin typeface="Arial" pitchFamily="34" charset="0"/>
                <a:ea typeface="Microsoft YaHei" pitchFamily="34" charset="-122"/>
                <a:cs typeface="Arial" pitchFamily="34" charset="0"/>
              </a:rPr>
              <a:t>the </a:t>
            </a:r>
            <a:r>
              <a:rPr kumimoji="0" lang="it-IT" sz="2000" b="0" i="0" u="none" strike="noStrike" cap="none" normalizeH="0" baseline="0" dirty="0" err="1" smtClean="0">
                <a:ln>
                  <a:noFill/>
                </a:ln>
                <a:solidFill>
                  <a:schemeClr val="tx1"/>
                </a:solidFill>
                <a:effectLst/>
                <a:latin typeface="Arial" pitchFamily="34" charset="0"/>
                <a:ea typeface="Microsoft YaHei" pitchFamily="34" charset="-122"/>
                <a:cs typeface="Arial" pitchFamily="34" charset="0"/>
              </a:rPr>
              <a:t>administrative</a:t>
            </a:r>
            <a:r>
              <a:rPr kumimoji="0" lang="it-IT" sz="2000" b="0" i="0" u="none" strike="noStrike" cap="none" normalizeH="0" baseline="0" dirty="0" smtClean="0">
                <a:ln>
                  <a:noFill/>
                </a:ln>
                <a:solidFill>
                  <a:schemeClr val="tx1"/>
                </a:solidFill>
                <a:effectLst/>
                <a:latin typeface="Arial" pitchFamily="34" charset="0"/>
                <a:ea typeface="Microsoft YaHei" pitchFamily="34" charset="-122"/>
                <a:cs typeface="Arial" pitchFamily="34" charset="0"/>
              </a:rPr>
              <a:t> </a:t>
            </a:r>
            <a:r>
              <a:rPr kumimoji="0" lang="it-IT" sz="2000" b="0" i="0" u="none" strike="noStrike" cap="none" normalizeH="0" baseline="0" dirty="0" err="1" smtClean="0">
                <a:ln>
                  <a:noFill/>
                </a:ln>
                <a:solidFill>
                  <a:schemeClr val="tx1"/>
                </a:solidFill>
                <a:effectLst/>
                <a:latin typeface="Arial" pitchFamily="34" charset="0"/>
                <a:ea typeface="Microsoft YaHei" pitchFamily="34" charset="-122"/>
                <a:cs typeface="Arial" pitchFamily="34" charset="0"/>
              </a:rPr>
              <a:t>director</a:t>
            </a:r>
            <a:r>
              <a:rPr kumimoji="0" lang="it-IT" sz="2000" b="0" i="0" u="none" strike="noStrike" cap="none" normalizeH="0" baseline="0" dirty="0" smtClean="0">
                <a:ln>
                  <a:noFill/>
                </a:ln>
                <a:solidFill>
                  <a:schemeClr val="tx1"/>
                </a:solidFill>
                <a:effectLst/>
                <a:latin typeface="Arial" pitchFamily="34" charset="0"/>
                <a:ea typeface="Microsoft YaHei" pitchFamily="34" charset="-122"/>
                <a:cs typeface="Arial" pitchFamily="34" charset="0"/>
              </a:rPr>
              <a:t> and the </a:t>
            </a:r>
            <a:r>
              <a:rPr kumimoji="0" lang="it-IT" sz="2000" b="0" i="0" u="none" strike="noStrike" cap="none" normalizeH="0" baseline="0" dirty="0" err="1" smtClean="0">
                <a:ln>
                  <a:noFill/>
                </a:ln>
                <a:solidFill>
                  <a:schemeClr val="tx1"/>
                </a:solidFill>
                <a:effectLst/>
                <a:latin typeface="Arial" pitchFamily="34" charset="0"/>
                <a:ea typeface="Microsoft YaHei" pitchFamily="34" charset="-122"/>
                <a:cs typeface="Arial" pitchFamily="34" charset="0"/>
              </a:rPr>
              <a:t>school</a:t>
            </a:r>
            <a:r>
              <a:rPr kumimoji="0" lang="it-IT" sz="2000" b="0" i="0" u="none" strike="noStrike" cap="none" normalizeH="0" baseline="0" dirty="0" smtClean="0">
                <a:ln>
                  <a:noFill/>
                </a:ln>
                <a:solidFill>
                  <a:schemeClr val="tx1"/>
                </a:solidFill>
                <a:effectLst/>
                <a:latin typeface="Arial" pitchFamily="34" charset="0"/>
                <a:ea typeface="Microsoft YaHei" pitchFamily="34" charset="-122"/>
                <a:cs typeface="Arial" pitchFamily="34" charset="0"/>
              </a:rPr>
              <a:t> office staff</a:t>
            </a:r>
          </a:p>
        </p:txBody>
      </p:sp>
      <p:sp>
        <p:nvSpPr>
          <p:cNvPr id="4" name="Rettangolo 3"/>
          <p:cNvSpPr/>
          <p:nvPr/>
        </p:nvSpPr>
        <p:spPr>
          <a:xfrm>
            <a:off x="1989956" y="332656"/>
            <a:ext cx="695575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Unicode MS" charset="0"/>
                <a:cs typeface="Arial Unicode MS" charset="0"/>
              </a:rPr>
              <a:t>THE  HEAD MASTER</a:t>
            </a:r>
            <a:endParaRPr lang="it-IT"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 name="Immagine 4" descr="gif_animate_capo.gif"/>
          <p:cNvPicPr>
            <a:picLocks noChangeAspect="1"/>
          </p:cNvPicPr>
          <p:nvPr/>
        </p:nvPicPr>
        <p:blipFill>
          <a:blip r:embed="rId3" cstate="print"/>
          <a:stretch>
            <a:fillRect/>
          </a:stretch>
        </p:blipFill>
        <p:spPr>
          <a:xfrm>
            <a:off x="9838828" y="2670798"/>
            <a:ext cx="1475606" cy="2430410"/>
          </a:xfrm>
          <a:prstGeom prst="rect">
            <a:avLst/>
          </a:prstGeom>
        </p:spPr>
      </p:pic>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621804" y="2224608"/>
            <a:ext cx="8496944"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The teachers' assembly is made up of the permanent and temporary teachers of the school.</a:t>
            </a:r>
            <a:endParaRPr kumimoji="0" lang="it-IT" sz="20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The Assembly periodically evaluates the general development of </a:t>
            </a:r>
            <a:r>
              <a:rPr kumimoji="0" lang="en-US" sz="2000" b="0" i="0" u="none" strike="noStrike" cap="none" normalizeH="0" baseline="0" dirty="0" err="1" smtClean="0">
                <a:ln>
                  <a:noFill/>
                </a:ln>
                <a:solidFill>
                  <a:schemeClr val="tx1"/>
                </a:solidFill>
                <a:effectLst/>
                <a:latin typeface="Arial Unicode MS" pitchFamily="34" charset="-128"/>
                <a:ea typeface="Arial Unicode MS" pitchFamily="34" charset="-128"/>
                <a:cs typeface="Arial Unicode MS" pitchFamily="34" charset="-128"/>
              </a:rPr>
              <a:t>didattics</a:t>
            </a:r>
            <a:r>
              <a:rPr kumimoji="0" lang="en-US" sz="20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 to ensure.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Its worth in keeping with the planned objectives, and proposes appropriate measures to improve educational activities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(wherever necessary).</a:t>
            </a:r>
            <a:endParaRPr kumimoji="0" lang="it-IT" sz="20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The teachers' assembly selects textbooks, having consulted the INTER CLASS COUNCIL and teaching materials within the financial limits laid down by the SCHOOL COUNCIL.</a:t>
            </a:r>
            <a:endParaRPr kumimoji="0" lang="it-IT" sz="20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It is consulted by headmaster as regards class formation, lesson timetables and the performances of school activities, taking account of the general criteria laid down by the CLASS COUNCIL</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ttangolo 2"/>
          <p:cNvSpPr/>
          <p:nvPr/>
        </p:nvSpPr>
        <p:spPr>
          <a:xfrm>
            <a:off x="4006180" y="476672"/>
            <a:ext cx="4464496" cy="1446550"/>
          </a:xfrm>
          <a:prstGeom prst="rect">
            <a:avLst/>
          </a:prstGeom>
        </p:spPr>
        <p:txBody>
          <a:bodyPr wrap="square">
            <a:spAutoFit/>
            <a:scene3d>
              <a:camera prst="orthographicFront"/>
              <a:lightRig rig="soft" dir="tl">
                <a:rot lat="0" lon="0" rev="0"/>
              </a:lightRig>
            </a:scene3d>
            <a:sp3d extrusionH="57150" contourW="25400" prstMaterial="matte">
              <a:bevelT w="25400" h="55880"/>
              <a:contourClr>
                <a:schemeClr val="accent2">
                  <a:tint val="20000"/>
                </a:schemeClr>
              </a:contourClr>
            </a:sp3d>
          </a:bodyPr>
          <a:lstStyle/>
          <a:p>
            <a:pPr lvl="0" defTabSz="914400" fontAlgn="base">
              <a:spcBef>
                <a:spcPct val="0"/>
              </a:spcBef>
              <a:spcAft>
                <a:spcPct val="0"/>
              </a:spcAft>
            </a:pP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Unicode MS" pitchFamily="34" charset="-128"/>
                <a:ea typeface="Arial Unicode MS" pitchFamily="34" charset="-128"/>
                <a:cs typeface="Arial Unicode MS" pitchFamily="34" charset="-128"/>
              </a:rPr>
              <a:t>TEACHERS' ASSEMBLY</a:t>
            </a:r>
            <a:endParaRPr lang="it-IT"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Unicode MS" pitchFamily="34" charset="-128"/>
              <a:ea typeface="Arial Unicode MS" pitchFamily="34" charset="-128"/>
              <a:cs typeface="Arial Unicode MS" pitchFamily="34" charset="-128"/>
            </a:endParaRPr>
          </a:p>
        </p:txBody>
      </p:sp>
      <p:pic>
        <p:nvPicPr>
          <p:cNvPr id="5" name="Immagine 4" descr="assemblea.gif"/>
          <p:cNvPicPr>
            <a:picLocks noChangeAspect="1"/>
          </p:cNvPicPr>
          <p:nvPr/>
        </p:nvPicPr>
        <p:blipFill>
          <a:blip r:embed="rId3" cstate="print"/>
          <a:stretch>
            <a:fillRect/>
          </a:stretch>
        </p:blipFill>
        <p:spPr>
          <a:xfrm>
            <a:off x="8758708" y="836712"/>
            <a:ext cx="2857500" cy="1952625"/>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5" name="Object 3"/>
          <p:cNvGraphicFramePr>
            <a:graphicFrameLocks noChangeAspect="1"/>
          </p:cNvGraphicFramePr>
          <p:nvPr/>
        </p:nvGraphicFramePr>
        <p:xfrm>
          <a:off x="1269876" y="404664"/>
          <a:ext cx="1562100" cy="1562100"/>
        </p:xfrm>
        <a:graphic>
          <a:graphicData uri="http://schemas.openxmlformats.org/presentationml/2006/ole">
            <p:oleObj spid="_x0000_s18436" r:id="rId4" imgW="1123810" imgH="1123810" progId="">
              <p:embed/>
            </p:oleObj>
          </a:graphicData>
        </a:graphic>
      </p:graphicFrame>
      <p:sp>
        <p:nvSpPr>
          <p:cNvPr id="18434" name="WordArt 2"/>
          <p:cNvSpPr>
            <a:spLocks noChangeArrowheads="1" noChangeShapeType="1" noTextEdit="1"/>
          </p:cNvSpPr>
          <p:nvPr/>
        </p:nvSpPr>
        <p:spPr bwMode="auto">
          <a:xfrm>
            <a:off x="909836" y="2420888"/>
            <a:ext cx="1962150" cy="1123950"/>
          </a:xfrm>
          <a:prstGeom prst="rect">
            <a:avLst/>
          </a:prstGeom>
        </p:spPr>
        <p:txBody>
          <a:bodyPr wrap="none" fromWordArt="1">
            <a:prstTxWarp prst="textSlantUp">
              <a:avLst>
                <a:gd name="adj" fmla="val 55556"/>
              </a:avLst>
            </a:prstTxWarp>
          </a:bodyPr>
          <a:lstStyle/>
          <a:p>
            <a:pPr algn="ctr"/>
            <a:r>
              <a:rPr lang="it-IT" sz="2800" kern="10" dirty="0" err="1" smtClean="0">
                <a:ln w="9525">
                  <a:solidFill>
                    <a:srgbClr val="0000FF"/>
                  </a:solidFill>
                  <a:round/>
                  <a:headEnd/>
                  <a:tailEnd/>
                </a:ln>
                <a:solidFill>
                  <a:srgbClr val="FFC000"/>
                </a:solidFill>
                <a:latin typeface="Comic Sans MS"/>
              </a:rPr>
              <a:t>methodology</a:t>
            </a:r>
            <a:endParaRPr lang="it-IT" sz="2800" kern="10" spc="0" dirty="0">
              <a:ln w="9525">
                <a:solidFill>
                  <a:srgbClr val="0000FF"/>
                </a:solidFill>
                <a:round/>
                <a:headEnd/>
                <a:tailEnd/>
              </a:ln>
              <a:solidFill>
                <a:srgbClr val="FFC000"/>
              </a:solidFill>
              <a:effectLst/>
              <a:latin typeface="Comic Sans MS"/>
            </a:endParaRPr>
          </a:p>
        </p:txBody>
      </p:sp>
      <p:sp>
        <p:nvSpPr>
          <p:cNvPr id="18433" name="WordArt 1"/>
          <p:cNvSpPr>
            <a:spLocks noChangeArrowheads="1" noChangeShapeType="1" noTextEdit="1"/>
          </p:cNvSpPr>
          <p:nvPr/>
        </p:nvSpPr>
        <p:spPr bwMode="auto">
          <a:xfrm>
            <a:off x="3214092" y="404664"/>
            <a:ext cx="5343525" cy="657225"/>
          </a:xfrm>
          <a:prstGeom prst="rect">
            <a:avLst/>
          </a:prstGeom>
          <a:scene3d>
            <a:camera prst="perspectiveHeroicExtremeRightFacing"/>
            <a:lightRig rig="threePt" dir="t"/>
          </a:scene3d>
        </p:spPr>
        <p:txBody>
          <a:bodyPr wrap="none" fromWordArt="1">
            <a:prstTxWarp prst="textDeflate">
              <a:avLst>
                <a:gd name="adj" fmla="val 26227"/>
              </a:avLst>
            </a:prstTxWarp>
          </a:bodyPr>
          <a:lstStyle/>
          <a:p>
            <a:pPr algn="ctr"/>
            <a:r>
              <a:rPr lang="it-IT" sz="2800" i="1" kern="10" dirty="0" smtClean="0">
                <a:ln w="9525">
                  <a:solidFill>
                    <a:srgbClr val="000000"/>
                  </a:solidFill>
                  <a:round/>
                  <a:headEnd/>
                  <a:tailEnd/>
                </a:ln>
                <a:solidFill>
                  <a:srgbClr val="FF00FF"/>
                </a:solidFill>
                <a:latin typeface="Comic Sans MS"/>
              </a:rPr>
              <a:t>METHODOLOGICAL STRATEGIES</a:t>
            </a:r>
            <a:endParaRPr lang="it-IT" sz="2800" i="1" kern="10" spc="0" dirty="0">
              <a:ln w="9525">
                <a:solidFill>
                  <a:srgbClr val="000000"/>
                </a:solidFill>
                <a:round/>
                <a:headEnd/>
                <a:tailEnd/>
              </a:ln>
              <a:solidFill>
                <a:srgbClr val="FF00FF"/>
              </a:solidFill>
              <a:effectLst/>
              <a:latin typeface="Comic Sans MS"/>
            </a:endParaRPr>
          </a:p>
        </p:txBody>
      </p:sp>
      <p:sp>
        <p:nvSpPr>
          <p:cNvPr id="18436" name="Rectangle 4"/>
          <p:cNvSpPr>
            <a:spLocks noChangeArrowheads="1"/>
          </p:cNvSpPr>
          <p:nvPr/>
        </p:nvSpPr>
        <p:spPr bwMode="auto">
          <a:xfrm>
            <a:off x="0" y="0"/>
            <a:ext cx="12188825"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8437" name="Rectangle 5"/>
          <p:cNvSpPr>
            <a:spLocks noChangeArrowheads="1"/>
          </p:cNvSpPr>
          <p:nvPr/>
        </p:nvSpPr>
        <p:spPr bwMode="auto">
          <a:xfrm>
            <a:off x="355600" y="2019300"/>
            <a:ext cx="1218882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Comic Sans MS" pitchFamily="66" charset="0"/>
                <a:ea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8439" name="Rectangle 7"/>
          <p:cNvSpPr>
            <a:spLocks noChangeArrowheads="1"/>
          </p:cNvSpPr>
          <p:nvPr/>
        </p:nvSpPr>
        <p:spPr bwMode="auto">
          <a:xfrm>
            <a:off x="261765" y="3707249"/>
            <a:ext cx="5184576" cy="24929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it-IT"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it-IT" sz="1000" b="0" i="0" u="none" strike="noStrike" cap="none" normalizeH="0" baseline="0" dirty="0" smtClean="0">
              <a:ln>
                <a:noFill/>
              </a:ln>
              <a:solidFill>
                <a:schemeClr val="tx1"/>
              </a:solidFill>
              <a:effectLst/>
              <a:latin typeface="Arial" pitchFamily="34" charset="0"/>
              <a:cs typeface="Arial" pitchFamily="34" charset="0"/>
            </a:endParaRPr>
          </a:p>
          <a:p>
            <a:pPr lvl="0" defTabSz="914400" eaLnBrk="0" fontAlgn="base" hangingPunct="0">
              <a:spcBef>
                <a:spcPct val="0"/>
              </a:spcBef>
              <a:spcAft>
                <a:spcPct val="0"/>
              </a:spcAft>
              <a:buFontTx/>
              <a:buChar char="•"/>
              <a:tabLst>
                <a:tab pos="457200" algn="l"/>
              </a:tabLst>
            </a:pPr>
            <a:r>
              <a:rPr lang="it-IT" i="1" u="sng" dirty="0" err="1" smtClean="0">
                <a:solidFill>
                  <a:srgbClr val="008000"/>
                </a:solidFill>
                <a:latin typeface="Monotype Corsiva" pitchFamily="66" charset="0"/>
                <a:ea typeface="Times New Roman" pitchFamily="18" charset="0"/>
                <a:cs typeface="Arial" pitchFamily="34" charset="0"/>
              </a:rPr>
              <a:t>Value</a:t>
            </a:r>
            <a:r>
              <a:rPr lang="it-IT" i="1" u="sng" dirty="0" smtClean="0">
                <a:solidFill>
                  <a:srgbClr val="008000"/>
                </a:solidFill>
                <a:latin typeface="Monotype Corsiva" pitchFamily="66" charset="0"/>
                <a:ea typeface="Times New Roman" pitchFamily="18" charset="0"/>
                <a:cs typeface="Arial" pitchFamily="34" charset="0"/>
              </a:rPr>
              <a:t> </a:t>
            </a:r>
            <a:r>
              <a:rPr lang="it-IT" i="1" u="sng" dirty="0" err="1" smtClean="0">
                <a:solidFill>
                  <a:srgbClr val="008000"/>
                </a:solidFill>
                <a:latin typeface="Monotype Corsiva" pitchFamily="66" charset="0"/>
                <a:ea typeface="Times New Roman" pitchFamily="18" charset="0"/>
                <a:cs typeface="Arial" pitchFamily="34" charset="0"/>
              </a:rPr>
              <a:t>experience</a:t>
            </a:r>
            <a:endParaRPr lang="it-IT" i="1" u="sng" dirty="0" smtClean="0">
              <a:solidFill>
                <a:srgbClr val="008000"/>
              </a:solidFill>
              <a:latin typeface="Monotype Corsiva" pitchFamily="66" charset="0"/>
              <a:ea typeface="Times New Roman" pitchFamily="18" charset="0"/>
              <a:cs typeface="Arial" pitchFamily="34" charset="0"/>
            </a:endParaRPr>
          </a:p>
          <a:p>
            <a:pPr lvl="0" defTabSz="914400" eaLnBrk="0" fontAlgn="base" hangingPunct="0">
              <a:spcBef>
                <a:spcPct val="0"/>
              </a:spcBef>
              <a:spcAft>
                <a:spcPct val="0"/>
              </a:spcAft>
              <a:buFontTx/>
              <a:buChar char="•"/>
              <a:tabLst>
                <a:tab pos="457200" algn="l"/>
              </a:tabLst>
            </a:pPr>
            <a:r>
              <a:rPr lang="en-US" u="sng" dirty="0" smtClean="0">
                <a:solidFill>
                  <a:srgbClr val="FF0000"/>
                </a:solidFill>
                <a:latin typeface="Monotype Corsiva" pitchFamily="66" charset="0"/>
                <a:ea typeface="Times New Roman" pitchFamily="18" charset="0"/>
                <a:cs typeface="Arial" pitchFamily="34" charset="0"/>
              </a:rPr>
              <a:t>Encourage exploration and discovery through individualized</a:t>
            </a:r>
          </a:p>
          <a:p>
            <a:pPr lvl="0" defTabSz="914400" eaLnBrk="0" fontAlgn="base" hangingPunct="0">
              <a:spcBef>
                <a:spcPct val="0"/>
              </a:spcBef>
              <a:spcAft>
                <a:spcPct val="0"/>
              </a:spcAft>
              <a:buFontTx/>
              <a:buChar char="•"/>
              <a:tabLst>
                <a:tab pos="457200" algn="l"/>
              </a:tabLst>
            </a:pPr>
            <a:r>
              <a:rPr lang="it-IT" u="sng" dirty="0" err="1" smtClean="0">
                <a:solidFill>
                  <a:srgbClr val="0000FF"/>
                </a:solidFill>
                <a:latin typeface="Monotype Corsiva" pitchFamily="66" charset="0"/>
                <a:ea typeface="Times New Roman" pitchFamily="18" charset="0"/>
                <a:cs typeface="Arial" pitchFamily="34" charset="0"/>
              </a:rPr>
              <a:t>To</a:t>
            </a:r>
            <a:r>
              <a:rPr lang="it-IT" u="sng" dirty="0" smtClean="0">
                <a:solidFill>
                  <a:srgbClr val="0000FF"/>
                </a:solidFill>
                <a:latin typeface="Monotype Corsiva" pitchFamily="66" charset="0"/>
                <a:ea typeface="Times New Roman" pitchFamily="18" charset="0"/>
                <a:cs typeface="Arial" pitchFamily="34" charset="0"/>
              </a:rPr>
              <a:t> </a:t>
            </a:r>
            <a:r>
              <a:rPr lang="it-IT" u="sng" dirty="0" err="1" smtClean="0">
                <a:solidFill>
                  <a:srgbClr val="0000FF"/>
                </a:solidFill>
                <a:latin typeface="Monotype Corsiva" pitchFamily="66" charset="0"/>
                <a:ea typeface="Times New Roman" pitchFamily="18" charset="0"/>
                <a:cs typeface="Arial" pitchFamily="34" charset="0"/>
              </a:rPr>
              <a:t>stimulate</a:t>
            </a:r>
            <a:r>
              <a:rPr lang="it-IT" u="sng" dirty="0" smtClean="0">
                <a:solidFill>
                  <a:srgbClr val="0000FF"/>
                </a:solidFill>
                <a:latin typeface="Monotype Corsiva" pitchFamily="66" charset="0"/>
                <a:ea typeface="Times New Roman" pitchFamily="18" charset="0"/>
                <a:cs typeface="Arial" pitchFamily="34" charset="0"/>
              </a:rPr>
              <a:t> collaborative </a:t>
            </a:r>
            <a:r>
              <a:rPr lang="it-IT" u="sng" dirty="0" err="1" smtClean="0">
                <a:solidFill>
                  <a:srgbClr val="0000FF"/>
                </a:solidFill>
                <a:latin typeface="Monotype Corsiva" pitchFamily="66" charset="0"/>
                <a:ea typeface="Times New Roman" pitchFamily="18" charset="0"/>
                <a:cs typeface="Arial" pitchFamily="34" charset="0"/>
              </a:rPr>
              <a:t>learning</a:t>
            </a:r>
            <a:endParaRPr lang="it-IT" u="sng" dirty="0" smtClean="0">
              <a:solidFill>
                <a:srgbClr val="0000FF"/>
              </a:solidFill>
              <a:latin typeface="Monotype Corsiva" pitchFamily="66" charset="0"/>
              <a:ea typeface="Times New Roman" pitchFamily="18" charset="0"/>
              <a:cs typeface="Arial" pitchFamily="34" charset="0"/>
            </a:endParaRPr>
          </a:p>
          <a:p>
            <a:pPr lvl="0" defTabSz="914400" eaLnBrk="0" fontAlgn="base" hangingPunct="0">
              <a:spcBef>
                <a:spcPct val="0"/>
              </a:spcBef>
              <a:spcAft>
                <a:spcPct val="0"/>
              </a:spcAft>
              <a:buFontTx/>
              <a:buChar char="•"/>
              <a:tabLst>
                <a:tab pos="457200" algn="l"/>
              </a:tabLst>
            </a:pPr>
            <a:r>
              <a:rPr lang="en-US" u="sng" dirty="0" smtClean="0">
                <a:solidFill>
                  <a:srgbClr val="FF00FF"/>
                </a:solidFill>
                <a:latin typeface="Monotype Corsiva" pitchFamily="66" charset="0"/>
                <a:ea typeface="Times New Roman" pitchFamily="18" charset="0"/>
                <a:cs typeface="Arial" pitchFamily="34" charset="0"/>
              </a:rPr>
              <a:t>Promoting autonomy in the study</a:t>
            </a:r>
          </a:p>
          <a:p>
            <a:pPr lvl="0" defTabSz="914400" eaLnBrk="0" fontAlgn="base" hangingPunct="0">
              <a:spcBef>
                <a:spcPct val="0"/>
              </a:spcBef>
              <a:spcAft>
                <a:spcPct val="0"/>
              </a:spcAft>
              <a:buFontTx/>
              <a:buChar char="•"/>
              <a:tabLst>
                <a:tab pos="457200" algn="l"/>
              </a:tabLst>
            </a:pPr>
            <a:r>
              <a:rPr lang="it-IT" u="sng" dirty="0" err="1" smtClean="0">
                <a:solidFill>
                  <a:srgbClr val="FF0000"/>
                </a:solidFill>
                <a:latin typeface="Monotype Corsiva" pitchFamily="66" charset="0"/>
                <a:ea typeface="Times New Roman" pitchFamily="18" charset="0"/>
                <a:cs typeface="Arial" pitchFamily="34" charset="0"/>
              </a:rPr>
              <a:t>Encourage</a:t>
            </a:r>
            <a:r>
              <a:rPr lang="it-IT" u="sng" dirty="0" smtClean="0">
                <a:solidFill>
                  <a:srgbClr val="FF0000"/>
                </a:solidFill>
                <a:latin typeface="Monotype Corsiva" pitchFamily="66" charset="0"/>
                <a:ea typeface="Times New Roman" pitchFamily="18" charset="0"/>
                <a:cs typeface="Arial" pitchFamily="34" charset="0"/>
              </a:rPr>
              <a:t> </a:t>
            </a:r>
            <a:r>
              <a:rPr lang="it-IT" u="sng" dirty="0" err="1" smtClean="0">
                <a:solidFill>
                  <a:srgbClr val="FF0000"/>
                </a:solidFill>
                <a:latin typeface="Monotype Corsiva" pitchFamily="66" charset="0"/>
                <a:ea typeface="Times New Roman" pitchFamily="18" charset="0"/>
                <a:cs typeface="Arial" pitchFamily="34" charset="0"/>
              </a:rPr>
              <a:t>self-esteemre</a:t>
            </a:r>
            <a:r>
              <a:rPr lang="it-IT" u="sng" dirty="0" smtClean="0">
                <a:solidFill>
                  <a:srgbClr val="FF0000"/>
                </a:solidFill>
                <a:latin typeface="Monotype Corsiva" pitchFamily="66" charset="0"/>
                <a:ea typeface="Times New Roman" pitchFamily="18" charset="0"/>
                <a:cs typeface="Arial" pitchFamily="34" charset="0"/>
              </a:rPr>
              <a:t> </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Rettangolo 16"/>
          <p:cNvSpPr/>
          <p:nvPr/>
        </p:nvSpPr>
        <p:spPr>
          <a:xfrm>
            <a:off x="6526460" y="908720"/>
            <a:ext cx="5662365" cy="5632311"/>
          </a:xfrm>
          <a:prstGeom prst="rect">
            <a:avLst/>
          </a:prstGeom>
        </p:spPr>
        <p:txBody>
          <a:bodyPr wrap="square">
            <a:spAutoFit/>
          </a:bodyPr>
          <a:lstStyle/>
          <a:p>
            <a:r>
              <a:rPr lang="en-US" dirty="0" smtClean="0"/>
              <a:t>in our school, in order to attain the educational goals, teachers promote significant learning that ensure educational success for each student.</a:t>
            </a:r>
          </a:p>
          <a:p>
            <a:pPr algn="ctr"/>
            <a:r>
              <a:rPr lang="en-US" dirty="0" smtClean="0"/>
              <a:t>Teachers, while respecting the freedom of teaching, recognize some methodologies as privileged in order to achieve the educational objectives and cognitive set, and for the acquisition of skills. Each teacher can promote, within the class, </a:t>
            </a:r>
            <a:r>
              <a:rPr lang="en-US" dirty="0" err="1" smtClean="0"/>
              <a:t>varius</a:t>
            </a:r>
            <a:r>
              <a:rPr lang="en-US" dirty="0" smtClean="0"/>
              <a:t> activities that offer to  the pupil the opportunity to experiment, produce, process in a creative way to reflect on the learning and knowledge learned.</a:t>
            </a:r>
            <a:endParaRPr lang="it-IT" dirty="0"/>
          </a:p>
        </p:txBody>
      </p:sp>
    </p:spTree>
    <p:extLst>
      <p:ext uri="{BB962C8B-B14F-4D97-AF65-F5344CB8AC3E}">
        <p14:creationId xmlns="" xmlns:p14="http://schemas.microsoft.com/office/powerpoint/2010/main" val="1340357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76130245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defTabSz="1216152">
              <a:lnSpc>
                <a:spcPct val="85000"/>
              </a:lnSpc>
              <a:spcBef>
                <a:spcPts val="0"/>
              </a:spcBef>
              <a:buNone/>
            </a:pPr>
            <a:r>
              <a:rPr lang="it-IT" sz="4400" b="1" i="1" baseline="0" dirty="0" err="1" smtClean="0">
                <a:solidFill>
                  <a:srgbClr val="374C81"/>
                </a:solidFill>
                <a:ea typeface="+mj-ea"/>
                <a:cs typeface="+mj-cs"/>
              </a:rPr>
              <a:t>Infant</a:t>
            </a:r>
            <a:r>
              <a:rPr lang="it-IT" sz="4400" b="1" i="1" baseline="0" dirty="0" smtClean="0">
                <a:solidFill>
                  <a:srgbClr val="374C81"/>
                </a:solidFill>
                <a:ea typeface="+mj-ea"/>
                <a:cs typeface="+mj-cs"/>
              </a:rPr>
              <a:t> </a:t>
            </a:r>
            <a:r>
              <a:rPr lang="it-IT" sz="4400" b="1" i="1" baseline="0" dirty="0" err="1" smtClean="0">
                <a:solidFill>
                  <a:srgbClr val="374C81"/>
                </a:solidFill>
                <a:ea typeface="+mj-ea"/>
                <a:cs typeface="+mj-cs"/>
              </a:rPr>
              <a:t>school</a:t>
            </a:r>
            <a:endParaRPr lang="it-IT" sz="4400" b="1" i="1" baseline="0" dirty="0">
              <a:solidFill>
                <a:srgbClr val="374C81"/>
              </a:solidFill>
              <a:ea typeface="+mj-ea"/>
              <a:cs typeface="+mj-cs"/>
            </a:endParaRPr>
          </a:p>
        </p:txBody>
      </p:sp>
      <p:sp>
        <p:nvSpPr>
          <p:cNvPr id="5" name="Content Placeholder 4"/>
          <p:cNvSpPr>
            <a:spLocks noGrp="1"/>
          </p:cNvSpPr>
          <p:nvPr>
            <p:ph sz="half" idx="1"/>
          </p:nvPr>
        </p:nvSpPr>
        <p:spPr>
          <a:xfrm>
            <a:off x="1117309" y="1701800"/>
            <a:ext cx="4977104" cy="1298572"/>
          </a:xfrm>
        </p:spPr>
        <p:txBody>
          <a:bodyPr>
            <a:normAutofit fontScale="92500" lnSpcReduction="10000"/>
          </a:bodyPr>
          <a:lstStyle/>
          <a:p>
            <a:pPr marL="301752" indent="-301752" defTabSz="1216152">
              <a:buClr>
                <a:srgbClr val="374C81"/>
              </a:buClr>
              <a:buFont typeface="Arial"/>
              <a:buChar char="•"/>
            </a:pPr>
            <a:r>
              <a:rPr lang="en-GB" b="1" i="1" dirty="0" smtClean="0"/>
              <a:t>Children attend the infant school from three to five year</a:t>
            </a:r>
          </a:p>
          <a:p>
            <a:pPr marL="301752" indent="-301752" defTabSz="1216152">
              <a:buClr>
                <a:srgbClr val="374C81"/>
              </a:buClr>
              <a:buFont typeface="Arial"/>
              <a:buChar char="•"/>
            </a:pPr>
            <a:r>
              <a:rPr lang="en-GB" sz="2400" b="1" i="1" dirty="0" smtClean="0">
                <a:solidFill>
                  <a:srgbClr val="374C81"/>
                </a:solidFill>
                <a:latin typeface="Century Gothic"/>
                <a:ea typeface="+mn-ea"/>
                <a:cs typeface="+mn-cs"/>
              </a:rPr>
              <a:t>Two teachers in each section</a:t>
            </a:r>
            <a:endParaRPr lang="it-IT" sz="2400" b="1" i="1" dirty="0">
              <a:solidFill>
                <a:srgbClr val="374C81"/>
              </a:solidFill>
              <a:latin typeface="Century Gothic"/>
              <a:ea typeface="+mn-ea"/>
              <a:cs typeface="+mn-cs"/>
            </a:endParaRPr>
          </a:p>
        </p:txBody>
      </p:sp>
      <p:graphicFrame>
        <p:nvGraphicFramePr>
          <p:cNvPr id="6" name="Content Placeholder 5"/>
          <p:cNvGraphicFramePr>
            <a:graphicFrameLocks noGrp="1"/>
          </p:cNvGraphicFramePr>
          <p:nvPr>
            <p:ph sz="half" idx="2"/>
            <p:extLst>
              <p:ext uri="{D42A27DB-BD31-4B8C-83A1-F6EECF244321}">
                <p14:modId xmlns="" xmlns:p14="http://schemas.microsoft.com/office/powerpoint/2010/main" val="2528303528"/>
              </p:ext>
            </p:extLst>
          </p:nvPr>
        </p:nvGraphicFramePr>
        <p:xfrm>
          <a:off x="7880362" y="1714488"/>
          <a:ext cx="3317874" cy="2632710"/>
        </p:xfrm>
        <a:graphic>
          <a:graphicData uri="http://schemas.openxmlformats.org/drawingml/2006/table">
            <a:tbl>
              <a:tblPr firstRow="1" bandRow="1">
                <a:tableStyleId>{69012ECD-51FC-41F1-AA8D-1B2483CD663E}</a:tableStyleId>
              </a:tblPr>
              <a:tblGrid>
                <a:gridCol w="1658937"/>
                <a:gridCol w="1658937"/>
              </a:tblGrid>
              <a:tr h="603250">
                <a:tc>
                  <a:txBody>
                    <a:bodyPr/>
                    <a:lstStyle/>
                    <a:p>
                      <a:endParaRPr lang="it-IT" noProof="0" dirty="0"/>
                    </a:p>
                  </a:txBody>
                  <a:tcPr anchor="ctr"/>
                </a:tc>
                <a:tc>
                  <a:txBody>
                    <a:bodyPr/>
                    <a:lstStyle/>
                    <a:p>
                      <a:pPr algn="ctr"/>
                      <a:r>
                        <a:rPr lang="it-IT" noProof="0" dirty="0" err="1" smtClean="0"/>
                        <a:t>structure</a:t>
                      </a:r>
                      <a:endParaRPr lang="it-IT" noProof="0" dirty="0"/>
                    </a:p>
                  </a:txBody>
                  <a:tcPr anchor="ctr"/>
                </a:tc>
              </a:tr>
              <a:tr h="603250">
                <a:tc>
                  <a:txBody>
                    <a:bodyPr/>
                    <a:lstStyle/>
                    <a:p>
                      <a:r>
                        <a:rPr lang="it-IT" noProof="0" dirty="0" smtClean="0"/>
                        <a:t>First </a:t>
                      </a:r>
                      <a:r>
                        <a:rPr lang="it-IT" noProof="0" dirty="0" err="1" smtClean="0"/>
                        <a:t>section</a:t>
                      </a:r>
                      <a:endParaRPr lang="it-IT" noProof="0" dirty="0"/>
                    </a:p>
                  </a:txBody>
                  <a:tcPr anchor="ctr"/>
                </a:tc>
                <a:tc>
                  <a:txBody>
                    <a:bodyPr/>
                    <a:lstStyle/>
                    <a:p>
                      <a:pPr algn="ctr"/>
                      <a:r>
                        <a:rPr lang="it-IT" noProof="0" dirty="0" smtClean="0"/>
                        <a:t>3/4</a:t>
                      </a:r>
                      <a:endParaRPr lang="it-IT" noProof="0" dirty="0"/>
                    </a:p>
                  </a:txBody>
                  <a:tcPr anchor="ctr"/>
                </a:tc>
              </a:tr>
              <a:tr h="603250">
                <a:tc>
                  <a:txBody>
                    <a:bodyPr/>
                    <a:lstStyle/>
                    <a:p>
                      <a:r>
                        <a:rPr lang="it-IT" noProof="0" dirty="0" err="1" smtClean="0"/>
                        <a:t>Second</a:t>
                      </a:r>
                      <a:r>
                        <a:rPr lang="it-IT" noProof="0" dirty="0" smtClean="0"/>
                        <a:t> s.</a:t>
                      </a:r>
                      <a:endParaRPr lang="it-IT" noProof="0" dirty="0"/>
                    </a:p>
                  </a:txBody>
                  <a:tcPr anchor="ctr"/>
                </a:tc>
                <a:tc>
                  <a:txBody>
                    <a:bodyPr/>
                    <a:lstStyle/>
                    <a:p>
                      <a:pPr algn="ctr"/>
                      <a:r>
                        <a:rPr lang="it-IT" noProof="0" dirty="0" smtClean="0"/>
                        <a:t>4/5</a:t>
                      </a:r>
                      <a:endParaRPr lang="it-IT" noProof="0" dirty="0"/>
                    </a:p>
                  </a:txBody>
                  <a:tcPr anchor="ctr"/>
                </a:tc>
              </a:tr>
              <a:tr h="603250">
                <a:tc>
                  <a:txBody>
                    <a:bodyPr/>
                    <a:lstStyle/>
                    <a:p>
                      <a:r>
                        <a:rPr lang="it-IT" noProof="0" dirty="0" err="1" smtClean="0"/>
                        <a:t>Third</a:t>
                      </a:r>
                      <a:r>
                        <a:rPr lang="it-IT" noProof="0" dirty="0" smtClean="0"/>
                        <a:t> s.</a:t>
                      </a:r>
                      <a:endParaRPr lang="it-IT" noProof="0" dirty="0"/>
                    </a:p>
                  </a:txBody>
                  <a:tcPr anchor="ctr"/>
                </a:tc>
                <a:tc>
                  <a:txBody>
                    <a:bodyPr/>
                    <a:lstStyle/>
                    <a:p>
                      <a:pPr algn="ctr"/>
                      <a:r>
                        <a:rPr lang="it-IT" noProof="0" dirty="0" smtClean="0"/>
                        <a:t>5/6</a:t>
                      </a:r>
                      <a:endParaRPr lang="it-IT" noProof="0" dirty="0"/>
                    </a:p>
                  </a:txBody>
                  <a:tcPr anchor="ctr"/>
                </a:tc>
              </a:tr>
            </a:tbl>
          </a:graphicData>
        </a:graphic>
      </p:graphicFrame>
      <p:pic>
        <p:nvPicPr>
          <p:cNvPr id="7" name="Immagine 6" descr="images.jpg"/>
          <p:cNvPicPr>
            <a:picLocks noChangeAspect="1"/>
          </p:cNvPicPr>
          <p:nvPr/>
        </p:nvPicPr>
        <p:blipFill>
          <a:blip r:embed="rId3" cstate="print"/>
          <a:stretch>
            <a:fillRect/>
          </a:stretch>
        </p:blipFill>
        <p:spPr>
          <a:xfrm rot="21369838">
            <a:off x="1341884" y="3140968"/>
            <a:ext cx="5472608" cy="3356024"/>
          </a:xfrm>
          <a:prstGeom prst="rect">
            <a:avLst/>
          </a:prstGeom>
        </p:spPr>
      </p:pic>
      <p:pic>
        <p:nvPicPr>
          <p:cNvPr id="8" name="Picture 2"/>
          <p:cNvPicPr>
            <a:picLocks noChangeAspect="1" noChangeArrowheads="1"/>
          </p:cNvPicPr>
          <p:nvPr/>
        </p:nvPicPr>
        <p:blipFill>
          <a:blip r:embed="rId4" cstate="print"/>
          <a:srcRect/>
          <a:stretch>
            <a:fillRect/>
          </a:stretch>
        </p:blipFill>
        <p:spPr bwMode="auto">
          <a:xfrm rot="21120000">
            <a:off x="7590414" y="4438439"/>
            <a:ext cx="3570449" cy="2076689"/>
          </a:xfrm>
          <a:prstGeom prst="rect">
            <a:avLst/>
          </a:prstGeom>
          <a:solidFill>
            <a:schemeClr val="tx1">
              <a:lumMod val="40000"/>
              <a:lumOff val="60000"/>
            </a:schemeClr>
          </a:solidFill>
          <a:ln w="9525" cap="flat">
            <a:noFill/>
            <a:round/>
            <a:headEnd/>
            <a:tailEnd/>
          </a:ln>
          <a:effectLst/>
        </p:spPr>
      </p:pic>
      <p:sp>
        <p:nvSpPr>
          <p:cNvPr id="9" name="Rettangolo 8"/>
          <p:cNvSpPr/>
          <p:nvPr/>
        </p:nvSpPr>
        <p:spPr>
          <a:xfrm rot="20726987">
            <a:off x="8138624" y="5103686"/>
            <a:ext cx="3166764" cy="1200329"/>
          </a:xfrm>
          <a:prstGeom prst="rect">
            <a:avLst/>
          </a:prstGeom>
        </p:spPr>
        <p:txBody>
          <a:bodyPr wrap="square">
            <a:spAutoFit/>
          </a:bodyPr>
          <a:lstStyle/>
          <a:p>
            <a:r>
              <a:rPr lang="en-GB" dirty="0" smtClean="0"/>
              <a:t>forty weekly hours </a:t>
            </a:r>
            <a:r>
              <a:rPr lang="it-IT" dirty="0" smtClean="0"/>
              <a:t/>
            </a:r>
            <a:br>
              <a:rPr lang="it-IT" dirty="0" smtClean="0"/>
            </a:br>
            <a:r>
              <a:rPr lang="en-GB" dirty="0" smtClean="0"/>
              <a:t>free on </a:t>
            </a:r>
            <a:r>
              <a:rPr lang="en-GB" dirty="0" err="1" smtClean="0"/>
              <a:t>saturday</a:t>
            </a:r>
            <a:r>
              <a:rPr lang="it-IT" dirty="0" smtClean="0"/>
              <a:t/>
            </a:r>
            <a:br>
              <a:rPr lang="it-IT" dirty="0" smtClean="0"/>
            </a:br>
            <a:endParaRPr lang="it-IT" dirty="0"/>
          </a:p>
        </p:txBody>
      </p:sp>
    </p:spTree>
    <p:extLst>
      <p:ext uri="{BB962C8B-B14F-4D97-AF65-F5344CB8AC3E}">
        <p14:creationId xmlns="" xmlns:p14="http://schemas.microsoft.com/office/powerpoint/2010/main" val="6860444"/>
      </p:ext>
    </p:extLst>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54" presetClass="entr" presetSubtype="0" accel="10000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1000" fill="hold"/>
                                        <p:tgtEl>
                                          <p:spTgt spid="7"/>
                                        </p:tgtEl>
                                        <p:attrNameLst>
                                          <p:attrName>ppt_w</p:attrName>
                                        </p:attrNameLst>
                                      </p:cBhvr>
                                      <p:tavLst>
                                        <p:tav tm="0">
                                          <p:val>
                                            <p:strVal val="#ppt_w*0.05"/>
                                          </p:val>
                                        </p:tav>
                                        <p:tav tm="100000">
                                          <p:val>
                                            <p:strVal val="#ppt_w"/>
                                          </p:val>
                                        </p:tav>
                                      </p:tavLst>
                                    </p:anim>
                                    <p:anim calcmode="lin" valueType="num">
                                      <p:cBhvr>
                                        <p:cTn id="11" dur="1000" fill="hold"/>
                                        <p:tgtEl>
                                          <p:spTgt spid="7"/>
                                        </p:tgtEl>
                                        <p:attrNameLst>
                                          <p:attrName>ppt_h</p:attrName>
                                        </p:attrNameLst>
                                      </p:cBhvr>
                                      <p:tavLst>
                                        <p:tav tm="0">
                                          <p:val>
                                            <p:strVal val="#ppt_h"/>
                                          </p:val>
                                        </p:tav>
                                        <p:tav tm="100000">
                                          <p:val>
                                            <p:strVal val="#ppt_h"/>
                                          </p:val>
                                        </p:tav>
                                      </p:tavLst>
                                    </p:anim>
                                    <p:anim calcmode="lin" valueType="num">
                                      <p:cBhvr>
                                        <p:cTn id="12" dur="1000" fill="hold"/>
                                        <p:tgtEl>
                                          <p:spTgt spid="7"/>
                                        </p:tgtEl>
                                        <p:attrNameLst>
                                          <p:attrName>ppt_x</p:attrName>
                                        </p:attrNameLst>
                                      </p:cBhvr>
                                      <p:tavLst>
                                        <p:tav tm="0">
                                          <p:val>
                                            <p:strVal val="#ppt_x-.2"/>
                                          </p:val>
                                        </p:tav>
                                        <p:tav tm="100000">
                                          <p:val>
                                            <p:strVal val="#ppt_x"/>
                                          </p:val>
                                        </p:tav>
                                      </p:tavLst>
                                    </p:anim>
                                    <p:anim calcmode="lin" valueType="num">
                                      <p:cBhvr>
                                        <p:cTn id="13" dur="1000" fill="hold"/>
                                        <p:tgtEl>
                                          <p:spTgt spid="7"/>
                                        </p:tgtEl>
                                        <p:attrNameLst>
                                          <p:attrName>ppt_y</p:attrName>
                                        </p:attrNameLst>
                                      </p:cBhvr>
                                      <p:tavLst>
                                        <p:tav tm="0">
                                          <p:val>
                                            <p:strVal val="#ppt_y"/>
                                          </p:val>
                                        </p:tav>
                                        <p:tav tm="100000">
                                          <p:val>
                                            <p:strVal val="#ppt_y"/>
                                          </p:val>
                                        </p:tav>
                                      </p:tavLst>
                                    </p:anim>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p:cTn id="19"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5">
                                            <p:txEl>
                                              <p:pRg st="0" end="0"/>
                                            </p:txEl>
                                          </p:spTgt>
                                        </p:tgtEl>
                                        <p:attrNameLst>
                                          <p:attrName>style.rotation</p:attrName>
                                        </p:attrNameLst>
                                      </p:cBhvr>
                                      <p:tavLst>
                                        <p:tav tm="0">
                                          <p:val>
                                            <p:fltVal val="360"/>
                                          </p:val>
                                        </p:tav>
                                        <p:tav tm="100000">
                                          <p:val>
                                            <p:fltVal val="0"/>
                                          </p:val>
                                        </p:tav>
                                      </p:tavLst>
                                    </p:anim>
                                    <p:animEffect transition="in" filter="fade">
                                      <p:cBhvr>
                                        <p:cTn id="22" dur="1000"/>
                                        <p:tgtEl>
                                          <p:spTgt spid="5">
                                            <p:txEl>
                                              <p:pRg st="0" end="0"/>
                                            </p:txEl>
                                          </p:spTgt>
                                        </p:tgtEl>
                                      </p:cBhvr>
                                    </p:animEffect>
                                  </p:childTnLst>
                                </p:cTn>
                              </p:par>
                              <p:par>
                                <p:cTn id="23" presetID="49" presetClass="entr" presetSubtype="0" decel="100000" fill="hold" nodeType="with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 calcmode="lin" valueType="num">
                                      <p:cBhvr>
                                        <p:cTn id="25"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6"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7" dur="1000" fill="hold"/>
                                        <p:tgtEl>
                                          <p:spTgt spid="5">
                                            <p:txEl>
                                              <p:pRg st="1" end="1"/>
                                            </p:txEl>
                                          </p:spTgt>
                                        </p:tgtEl>
                                        <p:attrNameLst>
                                          <p:attrName>style.rotation</p:attrName>
                                        </p:attrNameLst>
                                      </p:cBhvr>
                                      <p:tavLst>
                                        <p:tav tm="0">
                                          <p:val>
                                            <p:fltVal val="360"/>
                                          </p:val>
                                        </p:tav>
                                        <p:tav tm="100000">
                                          <p:val>
                                            <p:fltVal val="0"/>
                                          </p:val>
                                        </p:tav>
                                      </p:tavLst>
                                    </p:anim>
                                    <p:animEffect transition="in" filter="fade">
                                      <p:cBhvr>
                                        <p:cTn id="28" dur="1000"/>
                                        <p:tgtEl>
                                          <p:spTgt spid="5">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5"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2000"/>
                                        <p:tgtEl>
                                          <p:spTgt spid="6"/>
                                        </p:tgtEl>
                                      </p:cBhvr>
                                    </p:animEffect>
                                    <p:anim calcmode="lin" valueType="num">
                                      <p:cBhvr>
                                        <p:cTn id="34" dur="2000" fill="hold"/>
                                        <p:tgtEl>
                                          <p:spTgt spid="6"/>
                                        </p:tgtEl>
                                        <p:attrNameLst>
                                          <p:attrName>style.rotation</p:attrName>
                                        </p:attrNameLst>
                                      </p:cBhvr>
                                      <p:tavLst>
                                        <p:tav tm="0">
                                          <p:val>
                                            <p:fltVal val="720"/>
                                          </p:val>
                                        </p:tav>
                                        <p:tav tm="100000">
                                          <p:val>
                                            <p:fltVal val="0"/>
                                          </p:val>
                                        </p:tav>
                                      </p:tavLst>
                                    </p:anim>
                                    <p:anim calcmode="lin" valueType="num">
                                      <p:cBhvr>
                                        <p:cTn id="35" dur="2000" fill="hold"/>
                                        <p:tgtEl>
                                          <p:spTgt spid="6"/>
                                        </p:tgtEl>
                                        <p:attrNameLst>
                                          <p:attrName>ppt_h</p:attrName>
                                        </p:attrNameLst>
                                      </p:cBhvr>
                                      <p:tavLst>
                                        <p:tav tm="0">
                                          <p:val>
                                            <p:fltVal val="0"/>
                                          </p:val>
                                        </p:tav>
                                        <p:tav tm="100000">
                                          <p:val>
                                            <p:strVal val="#ppt_h"/>
                                          </p:val>
                                        </p:tav>
                                      </p:tavLst>
                                    </p:anim>
                                    <p:anim calcmode="lin" valueType="num">
                                      <p:cBhvr>
                                        <p:cTn id="36" dur="2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37" fill="hold">
                      <p:stCondLst>
                        <p:cond delay="indefinite"/>
                      </p:stCondLst>
                      <p:childTnLst>
                        <p:par>
                          <p:cTn id="38" fill="hold">
                            <p:stCondLst>
                              <p:cond delay="0"/>
                            </p:stCondLst>
                            <p:childTnLst>
                              <p:par>
                                <p:cTn id="39" presetID="52"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Scale>
                                      <p:cBhvr>
                                        <p:cTn id="41"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8"/>
                                        </p:tgtEl>
                                        <p:attrNameLst>
                                          <p:attrName>ppt_x</p:attrName>
                                          <p:attrName>ppt_y</p:attrName>
                                        </p:attrNameLst>
                                      </p:cBhvr>
                                    </p:animMotion>
                                    <p:animEffect transition="in" filter="fade">
                                      <p:cBhvr>
                                        <p:cTn id="4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1093752" y="1285860"/>
            <a:ext cx="6933308" cy="34778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4400" b="0" i="1"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This school</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4400" b="0" i="1"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is very important</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4400" b="0" i="1"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 because children learning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4400" b="0" i="1"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by  doing...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44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 </a:t>
            </a:r>
            <a:endParaRPr kumimoji="0" lang="en-GB" sz="4400" b="0" i="0" u="none" strike="noStrike" cap="none" normalizeH="0" baseline="0" dirty="0" smtClean="0">
              <a:ln>
                <a:noFill/>
              </a:ln>
              <a:solidFill>
                <a:schemeClr val="tx1"/>
              </a:solidFill>
              <a:effectLst/>
              <a:latin typeface="Arial" pitchFamily="34" charset="0"/>
            </a:endParaRPr>
          </a:p>
        </p:txBody>
      </p:sp>
      <p:pic>
        <p:nvPicPr>
          <p:cNvPr id="4" name="Immagine 3" descr="images (2).jpg"/>
          <p:cNvPicPr>
            <a:picLocks noChangeAspect="1"/>
          </p:cNvPicPr>
          <p:nvPr/>
        </p:nvPicPr>
        <p:blipFill>
          <a:blip r:embed="rId3" cstate="print"/>
          <a:stretch>
            <a:fillRect/>
          </a:stretch>
        </p:blipFill>
        <p:spPr>
          <a:xfrm>
            <a:off x="1485900" y="4005064"/>
            <a:ext cx="3765826" cy="2420888"/>
          </a:xfrm>
          <a:prstGeom prst="rect">
            <a:avLst/>
          </a:prstGeom>
        </p:spPr>
      </p:pic>
      <p:pic>
        <p:nvPicPr>
          <p:cNvPr id="5" name="Immagine 4" descr="images (3).jpg"/>
          <p:cNvPicPr>
            <a:picLocks noChangeAspect="1"/>
          </p:cNvPicPr>
          <p:nvPr/>
        </p:nvPicPr>
        <p:blipFill>
          <a:blip r:embed="rId4" cstate="print"/>
          <a:stretch>
            <a:fillRect/>
          </a:stretch>
        </p:blipFill>
        <p:spPr>
          <a:xfrm>
            <a:off x="7822604" y="1268759"/>
            <a:ext cx="3221335" cy="4651125"/>
          </a:xfrm>
          <a:prstGeom prst="rect">
            <a:avLst/>
          </a:prstGeom>
        </p:spPr>
      </p:pic>
    </p:spTree>
    <p:extLst>
      <p:ext uri="{BB962C8B-B14F-4D97-AF65-F5344CB8AC3E}">
        <p14:creationId xmlns="" xmlns:p14="http://schemas.microsoft.com/office/powerpoint/2010/main" val="247491731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6385">
                                            <p:txEl>
                                              <p:pRg st="0" end="0"/>
                                            </p:txEl>
                                          </p:spTgt>
                                        </p:tgtEl>
                                        <p:attrNameLst>
                                          <p:attrName>style.visibility</p:attrName>
                                        </p:attrNameLst>
                                      </p:cBhvr>
                                      <p:to>
                                        <p:strVal val="visible"/>
                                      </p:to>
                                    </p:set>
                                    <p:anim calcmode="discrete" valueType="clr">
                                      <p:cBhvr override="childStyle">
                                        <p:cTn id="7" dur="80"/>
                                        <p:tgtEl>
                                          <p:spTgt spid="1638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38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6385">
                                            <p:txEl>
                                              <p:pRg st="0" end="0"/>
                                            </p:txEl>
                                          </p:spTgt>
                                        </p:tgtEl>
                                        <p:attrNameLst>
                                          <p:attrName>fill.type</p:attrName>
                                        </p:attrNameLst>
                                      </p:cBhvr>
                                      <p:to>
                                        <p:strVal val="solid"/>
                                      </p:to>
                                    </p:set>
                                  </p:childTnLst>
                                </p:cTn>
                              </p:par>
                              <p:par>
                                <p:cTn id="10" presetID="27" presetClass="entr" presetSubtype="0" fill="hold" nodeType="withEffect">
                                  <p:stCondLst>
                                    <p:cond delay="0"/>
                                  </p:stCondLst>
                                  <p:iterate type="lt">
                                    <p:tmPct val="50000"/>
                                  </p:iterate>
                                  <p:childTnLst>
                                    <p:set>
                                      <p:cBhvr>
                                        <p:cTn id="11" dur="1" fill="hold">
                                          <p:stCondLst>
                                            <p:cond delay="0"/>
                                          </p:stCondLst>
                                        </p:cTn>
                                        <p:tgtEl>
                                          <p:spTgt spid="16385">
                                            <p:txEl>
                                              <p:pRg st="1" end="1"/>
                                            </p:txEl>
                                          </p:spTgt>
                                        </p:tgtEl>
                                        <p:attrNameLst>
                                          <p:attrName>style.visibility</p:attrName>
                                        </p:attrNameLst>
                                      </p:cBhvr>
                                      <p:to>
                                        <p:strVal val="visible"/>
                                      </p:to>
                                    </p:set>
                                    <p:anim calcmode="discrete" valueType="clr">
                                      <p:cBhvr override="childStyle">
                                        <p:cTn id="12" dur="80"/>
                                        <p:tgtEl>
                                          <p:spTgt spid="1638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6385">
                                            <p:txEl>
                                              <p:pRg st="1" end="1"/>
                                            </p:txEl>
                                          </p:spTgt>
                                        </p:tgtEl>
                                        <p:attrNameLst>
                                          <p:attrName>fillcolor</p:attrName>
                                        </p:attrNameLst>
                                      </p:cBhvr>
                                      <p:tavLst>
                                        <p:tav tm="0">
                                          <p:val>
                                            <p:clrVal>
                                              <a:schemeClr val="accent2"/>
                                            </p:clrVal>
                                          </p:val>
                                        </p:tav>
                                        <p:tav tm="50000">
                                          <p:val>
                                            <p:clrVal>
                                              <a:schemeClr val="hlink"/>
                                            </p:clrVal>
                                          </p:val>
                                        </p:tav>
                                      </p:tavLst>
                                    </p:anim>
                                    <p:set>
                                      <p:cBhvr>
                                        <p:cTn id="14" dur="80"/>
                                        <p:tgtEl>
                                          <p:spTgt spid="16385">
                                            <p:txEl>
                                              <p:pRg st="1" end="1"/>
                                            </p:txEl>
                                          </p:spTgt>
                                        </p:tgtEl>
                                        <p:attrNameLst>
                                          <p:attrName>fill.type</p:attrName>
                                        </p:attrNameLst>
                                      </p:cBhvr>
                                      <p:to>
                                        <p:strVal val="solid"/>
                                      </p:to>
                                    </p:set>
                                  </p:childTnLst>
                                </p:cTn>
                              </p:par>
                              <p:par>
                                <p:cTn id="15" presetID="27" presetClass="entr" presetSubtype="0" fill="hold" nodeType="withEffect">
                                  <p:stCondLst>
                                    <p:cond delay="0"/>
                                  </p:stCondLst>
                                  <p:iterate type="lt">
                                    <p:tmPct val="50000"/>
                                  </p:iterate>
                                  <p:childTnLst>
                                    <p:set>
                                      <p:cBhvr>
                                        <p:cTn id="16" dur="1" fill="hold">
                                          <p:stCondLst>
                                            <p:cond delay="0"/>
                                          </p:stCondLst>
                                        </p:cTn>
                                        <p:tgtEl>
                                          <p:spTgt spid="16385">
                                            <p:txEl>
                                              <p:pRg st="2" end="2"/>
                                            </p:txEl>
                                          </p:spTgt>
                                        </p:tgtEl>
                                        <p:attrNameLst>
                                          <p:attrName>style.visibility</p:attrName>
                                        </p:attrNameLst>
                                      </p:cBhvr>
                                      <p:to>
                                        <p:strVal val="visible"/>
                                      </p:to>
                                    </p:set>
                                    <p:anim calcmode="discrete" valueType="clr">
                                      <p:cBhvr override="childStyle">
                                        <p:cTn id="17" dur="80"/>
                                        <p:tgtEl>
                                          <p:spTgt spid="16385">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6385">
                                            <p:txEl>
                                              <p:pRg st="2" end="2"/>
                                            </p:txEl>
                                          </p:spTgt>
                                        </p:tgtEl>
                                        <p:attrNameLst>
                                          <p:attrName>fillcolor</p:attrName>
                                        </p:attrNameLst>
                                      </p:cBhvr>
                                      <p:tavLst>
                                        <p:tav tm="0">
                                          <p:val>
                                            <p:clrVal>
                                              <a:schemeClr val="accent2"/>
                                            </p:clrVal>
                                          </p:val>
                                        </p:tav>
                                        <p:tav tm="50000">
                                          <p:val>
                                            <p:clrVal>
                                              <a:schemeClr val="hlink"/>
                                            </p:clrVal>
                                          </p:val>
                                        </p:tav>
                                      </p:tavLst>
                                    </p:anim>
                                    <p:set>
                                      <p:cBhvr>
                                        <p:cTn id="19" dur="80"/>
                                        <p:tgtEl>
                                          <p:spTgt spid="16385">
                                            <p:txEl>
                                              <p:pRg st="2" end="2"/>
                                            </p:txEl>
                                          </p:spTgt>
                                        </p:tgtEl>
                                        <p:attrNameLst>
                                          <p:attrName>fill.type</p:attrName>
                                        </p:attrNameLst>
                                      </p:cBhvr>
                                      <p:to>
                                        <p:strVal val="solid"/>
                                      </p:to>
                                    </p:set>
                                  </p:childTnLst>
                                </p:cTn>
                              </p:par>
                              <p:par>
                                <p:cTn id="20" presetID="27" presetClass="entr" presetSubtype="0" fill="hold" nodeType="withEffect">
                                  <p:stCondLst>
                                    <p:cond delay="0"/>
                                  </p:stCondLst>
                                  <p:iterate type="lt">
                                    <p:tmPct val="50000"/>
                                  </p:iterate>
                                  <p:childTnLst>
                                    <p:set>
                                      <p:cBhvr>
                                        <p:cTn id="21" dur="1" fill="hold">
                                          <p:stCondLst>
                                            <p:cond delay="0"/>
                                          </p:stCondLst>
                                        </p:cTn>
                                        <p:tgtEl>
                                          <p:spTgt spid="16385">
                                            <p:txEl>
                                              <p:pRg st="3" end="3"/>
                                            </p:txEl>
                                          </p:spTgt>
                                        </p:tgtEl>
                                        <p:attrNameLst>
                                          <p:attrName>style.visibility</p:attrName>
                                        </p:attrNameLst>
                                      </p:cBhvr>
                                      <p:to>
                                        <p:strVal val="visible"/>
                                      </p:to>
                                    </p:set>
                                    <p:anim calcmode="discrete" valueType="clr">
                                      <p:cBhvr override="childStyle">
                                        <p:cTn id="22" dur="80"/>
                                        <p:tgtEl>
                                          <p:spTgt spid="16385">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16385">
                                            <p:txEl>
                                              <p:pRg st="3" end="3"/>
                                            </p:txEl>
                                          </p:spTgt>
                                        </p:tgtEl>
                                        <p:attrNameLst>
                                          <p:attrName>fillcolor</p:attrName>
                                        </p:attrNameLst>
                                      </p:cBhvr>
                                      <p:tavLst>
                                        <p:tav tm="0">
                                          <p:val>
                                            <p:clrVal>
                                              <a:schemeClr val="accent2"/>
                                            </p:clrVal>
                                          </p:val>
                                        </p:tav>
                                        <p:tav tm="50000">
                                          <p:val>
                                            <p:clrVal>
                                              <a:schemeClr val="hlink"/>
                                            </p:clrVal>
                                          </p:val>
                                        </p:tav>
                                      </p:tavLst>
                                    </p:anim>
                                    <p:set>
                                      <p:cBhvr>
                                        <p:cTn id="24" dur="80"/>
                                        <p:tgtEl>
                                          <p:spTgt spid="16385">
                                            <p:txEl>
                                              <p:pRg st="3" end="3"/>
                                            </p:txEl>
                                          </p:spTgt>
                                        </p:tgtEl>
                                        <p:attrNameLst>
                                          <p:attrName>fill.type</p:attrName>
                                        </p:attrNameLst>
                                      </p:cBhvr>
                                      <p:to>
                                        <p:strVal val="solid"/>
                                      </p:to>
                                    </p:set>
                                  </p:childTnLst>
                                </p:cTn>
                              </p:par>
                            </p:childTnLst>
                          </p:cTn>
                        </p:par>
                        <p:par>
                          <p:cTn id="25" fill="hold">
                            <p:stCondLst>
                              <p:cond delay="960"/>
                            </p:stCondLst>
                            <p:childTnLst>
                              <p:par>
                                <p:cTn id="26" presetID="53" presetClass="entr" presetSubtype="0"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par>
                                <p:cTn id="31" presetID="53"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fltVal val="0"/>
                                          </p:val>
                                        </p:tav>
                                        <p:tav tm="100000">
                                          <p:val>
                                            <p:strVal val="#ppt_h"/>
                                          </p:val>
                                        </p:tav>
                                      </p:tavLst>
                                    </p:anim>
                                    <p:animEffect transition="in" filter="fade">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download.jpg"/>
          <p:cNvPicPr>
            <a:picLocks noChangeAspect="1"/>
          </p:cNvPicPr>
          <p:nvPr/>
        </p:nvPicPr>
        <p:blipFill>
          <a:blip r:embed="rId2" cstate="print"/>
          <a:stretch>
            <a:fillRect/>
          </a:stretch>
        </p:blipFill>
        <p:spPr>
          <a:xfrm>
            <a:off x="0" y="0"/>
            <a:ext cx="12188825" cy="6858000"/>
          </a:xfrm>
          <a:prstGeom prst="rect">
            <a:avLst/>
          </a:prstGeom>
        </p:spPr>
      </p:pic>
      <p:sp>
        <p:nvSpPr>
          <p:cNvPr id="6" name="Rettangolo 5"/>
          <p:cNvSpPr/>
          <p:nvPr/>
        </p:nvSpPr>
        <p:spPr>
          <a:xfrm>
            <a:off x="2710036" y="476672"/>
            <a:ext cx="6630341" cy="923330"/>
          </a:xfrm>
          <a:prstGeom prst="rect">
            <a:avLst/>
          </a:prstGeom>
          <a:noFill/>
        </p:spPr>
        <p:txBody>
          <a:bodyPr wrap="none" lIns="91440" tIns="45720" rIns="91440" bIns="45720">
            <a:prstTxWarp prst="textChevronInverted">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solidFill>
                  <a:srgbClr val="FF0000"/>
                </a:solidFill>
                <a:effectLst>
                  <a:outerShdw blurRad="50800" dist="39000" dir="5460000" algn="tl">
                    <a:srgbClr val="000000">
                      <a:alpha val="38000"/>
                    </a:srgbClr>
                  </a:outerShdw>
                </a:effectLst>
              </a:rPr>
              <a:t>School canteen ….</a:t>
            </a:r>
            <a:endParaRPr lang="it-IT" sz="5400" b="1" cap="none" spc="0" dirty="0">
              <a:ln w="11430"/>
              <a:solidFill>
                <a:srgbClr val="FF0000"/>
              </a:solidFill>
              <a:effectLst>
                <a:outerShdw blurRad="50800" dist="39000" dir="5460000" algn="tl">
                  <a:srgbClr val="000000">
                    <a:alpha val="38000"/>
                  </a:srgbClr>
                </a:outerShdw>
              </a:effectLst>
            </a:endParaRPr>
          </a:p>
        </p:txBody>
      </p:sp>
    </p:spTree>
    <p:extLst>
      <p:ext uri="{BB962C8B-B14F-4D97-AF65-F5344CB8AC3E}">
        <p14:creationId xmlns="" xmlns:p14="http://schemas.microsoft.com/office/powerpoint/2010/main" val="165394355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defTabSz="1216152">
              <a:lnSpc>
                <a:spcPct val="85000"/>
              </a:lnSpc>
              <a:spcBef>
                <a:spcPts val="0"/>
              </a:spcBef>
              <a:buNone/>
            </a:pPr>
            <a:r>
              <a:rPr lang="it-IT" sz="6000" b="0" i="0" baseline="0" dirty="0" err="1" smtClean="0">
                <a:solidFill>
                  <a:srgbClr val="374C81"/>
                </a:solidFill>
                <a:latin typeface="Century Gothic"/>
                <a:ea typeface="+mj-ea"/>
                <a:cs typeface="+mj-cs"/>
              </a:rPr>
              <a:t>Primary</a:t>
            </a:r>
            <a:r>
              <a:rPr lang="it-IT" sz="6000" b="0" i="0" baseline="0" dirty="0" smtClean="0">
                <a:solidFill>
                  <a:srgbClr val="374C81"/>
                </a:solidFill>
                <a:latin typeface="Century Gothic"/>
                <a:ea typeface="+mj-ea"/>
                <a:cs typeface="+mj-cs"/>
              </a:rPr>
              <a:t> </a:t>
            </a:r>
            <a:r>
              <a:rPr lang="it-IT" sz="6000" b="0" i="0" baseline="0" dirty="0" err="1" smtClean="0">
                <a:solidFill>
                  <a:srgbClr val="374C81"/>
                </a:solidFill>
                <a:latin typeface="Century Gothic"/>
                <a:ea typeface="+mj-ea"/>
                <a:cs typeface="+mj-cs"/>
              </a:rPr>
              <a:t>school</a:t>
            </a:r>
            <a:endParaRPr lang="it-IT" sz="6000" b="0" i="0" baseline="0" dirty="0">
              <a:solidFill>
                <a:srgbClr val="374C81"/>
              </a:solidFill>
              <a:latin typeface="Century Gothic"/>
              <a:ea typeface="+mj-ea"/>
              <a:cs typeface="+mj-cs"/>
            </a:endParaRPr>
          </a:p>
        </p:txBody>
      </p:sp>
      <p:sp>
        <p:nvSpPr>
          <p:cNvPr id="5" name="Content Placeholder 4"/>
          <p:cNvSpPr>
            <a:spLocks noGrp="1"/>
          </p:cNvSpPr>
          <p:nvPr>
            <p:ph sz="half" idx="1"/>
          </p:nvPr>
        </p:nvSpPr>
        <p:spPr>
          <a:xfrm>
            <a:off x="1053852" y="2780928"/>
            <a:ext cx="4977104" cy="1298572"/>
          </a:xfrm>
        </p:spPr>
        <p:txBody>
          <a:bodyPr>
            <a:normAutofit/>
          </a:bodyPr>
          <a:lstStyle/>
          <a:p>
            <a:pPr marL="301752" indent="-301752" defTabSz="1216152">
              <a:buClr>
                <a:srgbClr val="374C81"/>
              </a:buClr>
              <a:buFont typeface="Arial"/>
              <a:buChar char="•"/>
            </a:pPr>
            <a:r>
              <a:rPr lang="en-GB" dirty="0" smtClean="0"/>
              <a:t>Children attend the primary school from six to ten year</a:t>
            </a:r>
          </a:p>
        </p:txBody>
      </p:sp>
      <p:graphicFrame>
        <p:nvGraphicFramePr>
          <p:cNvPr id="6" name="Content Placeholder 5"/>
          <p:cNvGraphicFramePr>
            <a:graphicFrameLocks noGrp="1"/>
          </p:cNvGraphicFramePr>
          <p:nvPr>
            <p:ph sz="half" idx="2"/>
            <p:extLst>
              <p:ext uri="{D42A27DB-BD31-4B8C-83A1-F6EECF244321}">
                <p14:modId xmlns="" xmlns:p14="http://schemas.microsoft.com/office/powerpoint/2010/main" val="2528303528"/>
              </p:ext>
            </p:extLst>
          </p:nvPr>
        </p:nvGraphicFramePr>
        <p:xfrm>
          <a:off x="8023238" y="2643182"/>
          <a:ext cx="3317874" cy="3619500"/>
        </p:xfrm>
        <a:graphic>
          <a:graphicData uri="http://schemas.openxmlformats.org/drawingml/2006/table">
            <a:tbl>
              <a:tblPr firstRow="1" bandRow="1">
                <a:tableStyleId>{69012ECD-51FC-41F1-AA8D-1B2483CD663E}</a:tableStyleId>
              </a:tblPr>
              <a:tblGrid>
                <a:gridCol w="1658937"/>
                <a:gridCol w="1658937"/>
              </a:tblGrid>
              <a:tr h="603250">
                <a:tc>
                  <a:txBody>
                    <a:bodyPr/>
                    <a:lstStyle/>
                    <a:p>
                      <a:endParaRPr lang="it-IT" noProof="0" dirty="0"/>
                    </a:p>
                  </a:txBody>
                  <a:tcPr anchor="ctr"/>
                </a:tc>
                <a:tc>
                  <a:txBody>
                    <a:bodyPr/>
                    <a:lstStyle/>
                    <a:p>
                      <a:pPr algn="ctr"/>
                      <a:r>
                        <a:rPr lang="it-IT" noProof="0" dirty="0" err="1" smtClean="0"/>
                        <a:t>structure</a:t>
                      </a:r>
                      <a:endParaRPr lang="it-IT" noProof="0" dirty="0"/>
                    </a:p>
                  </a:txBody>
                  <a:tcPr anchor="ctr"/>
                </a:tc>
              </a:tr>
              <a:tr h="603250">
                <a:tc>
                  <a:txBody>
                    <a:bodyPr/>
                    <a:lstStyle/>
                    <a:p>
                      <a:r>
                        <a:rPr lang="it-IT" noProof="0" dirty="0" smtClean="0"/>
                        <a:t>First  </a:t>
                      </a:r>
                      <a:r>
                        <a:rPr lang="it-IT" noProof="0" dirty="0" err="1" smtClean="0"/>
                        <a:t>class</a:t>
                      </a:r>
                      <a:endParaRPr lang="it-IT" noProof="0" dirty="0"/>
                    </a:p>
                  </a:txBody>
                  <a:tcPr anchor="ctr"/>
                </a:tc>
                <a:tc>
                  <a:txBody>
                    <a:bodyPr/>
                    <a:lstStyle/>
                    <a:p>
                      <a:pPr algn="ctr"/>
                      <a:r>
                        <a:rPr lang="it-IT" noProof="0" dirty="0" smtClean="0"/>
                        <a:t>6/7</a:t>
                      </a:r>
                      <a:endParaRPr lang="it-IT" noProof="0" dirty="0"/>
                    </a:p>
                  </a:txBody>
                  <a:tcPr anchor="ctr"/>
                </a:tc>
              </a:tr>
              <a:tr h="603250">
                <a:tc>
                  <a:txBody>
                    <a:bodyPr/>
                    <a:lstStyle/>
                    <a:p>
                      <a:r>
                        <a:rPr lang="it-IT" noProof="0" dirty="0" err="1" smtClean="0"/>
                        <a:t>Second</a:t>
                      </a:r>
                      <a:r>
                        <a:rPr lang="it-IT" baseline="0" noProof="0" dirty="0" smtClean="0"/>
                        <a:t> c.</a:t>
                      </a:r>
                      <a:endParaRPr lang="it-IT" noProof="0" dirty="0"/>
                    </a:p>
                  </a:txBody>
                  <a:tcPr anchor="ctr"/>
                </a:tc>
                <a:tc>
                  <a:txBody>
                    <a:bodyPr/>
                    <a:lstStyle/>
                    <a:p>
                      <a:pPr algn="ctr"/>
                      <a:r>
                        <a:rPr lang="it-IT" noProof="0" dirty="0" smtClean="0"/>
                        <a:t>7/8</a:t>
                      </a:r>
                      <a:endParaRPr lang="it-IT" noProof="0" dirty="0"/>
                    </a:p>
                  </a:txBody>
                  <a:tcPr anchor="ctr"/>
                </a:tc>
              </a:tr>
              <a:tr h="603250">
                <a:tc>
                  <a:txBody>
                    <a:bodyPr/>
                    <a:lstStyle/>
                    <a:p>
                      <a:r>
                        <a:rPr lang="it-IT" noProof="0" dirty="0" err="1" smtClean="0"/>
                        <a:t>Third</a:t>
                      </a:r>
                      <a:r>
                        <a:rPr lang="it-IT" baseline="0" noProof="0" dirty="0" smtClean="0"/>
                        <a:t> c.</a:t>
                      </a:r>
                      <a:r>
                        <a:rPr lang="it-IT" noProof="0" dirty="0" smtClean="0"/>
                        <a:t> </a:t>
                      </a:r>
                      <a:endParaRPr lang="it-IT" noProof="0" dirty="0"/>
                    </a:p>
                  </a:txBody>
                  <a:tcPr anchor="ctr"/>
                </a:tc>
                <a:tc>
                  <a:txBody>
                    <a:bodyPr/>
                    <a:lstStyle/>
                    <a:p>
                      <a:pPr algn="ctr"/>
                      <a:r>
                        <a:rPr lang="it-IT" noProof="0" dirty="0" smtClean="0"/>
                        <a:t>8/9</a:t>
                      </a:r>
                      <a:endParaRPr lang="it-IT" noProof="0" dirty="0"/>
                    </a:p>
                  </a:txBody>
                  <a:tcPr anchor="ctr"/>
                </a:tc>
              </a:tr>
              <a:tr h="603250">
                <a:tc>
                  <a:txBody>
                    <a:bodyPr/>
                    <a:lstStyle/>
                    <a:p>
                      <a:r>
                        <a:rPr lang="it-IT" noProof="0" dirty="0" err="1" smtClean="0"/>
                        <a:t>Fourth</a:t>
                      </a:r>
                      <a:r>
                        <a:rPr lang="it-IT" noProof="0" dirty="0" smtClean="0"/>
                        <a:t> c. s</a:t>
                      </a:r>
                      <a:endParaRPr lang="it-IT" noProof="0" dirty="0"/>
                    </a:p>
                  </a:txBody>
                  <a:tcPr anchor="ctr"/>
                </a:tc>
                <a:tc>
                  <a:txBody>
                    <a:bodyPr/>
                    <a:lstStyle/>
                    <a:p>
                      <a:pPr algn="ctr"/>
                      <a:r>
                        <a:rPr lang="it-IT" noProof="0" dirty="0" smtClean="0"/>
                        <a:t>9/10</a:t>
                      </a:r>
                      <a:endParaRPr lang="it-IT" noProof="0" dirty="0"/>
                    </a:p>
                  </a:txBody>
                  <a:tcPr anchor="ctr"/>
                </a:tc>
              </a:tr>
              <a:tr h="603250">
                <a:tc>
                  <a:txBody>
                    <a:bodyPr/>
                    <a:lstStyle/>
                    <a:p>
                      <a:r>
                        <a:rPr lang="it-IT" noProof="0" dirty="0" err="1" smtClean="0"/>
                        <a:t>Fifth</a:t>
                      </a:r>
                      <a:r>
                        <a:rPr lang="it-IT" noProof="0" dirty="0" smtClean="0"/>
                        <a:t> c.</a:t>
                      </a:r>
                      <a:endParaRPr lang="it-IT" noProof="0" dirty="0"/>
                    </a:p>
                  </a:txBody>
                  <a:tcPr anchor="ctr"/>
                </a:tc>
                <a:tc>
                  <a:txBody>
                    <a:bodyPr/>
                    <a:lstStyle/>
                    <a:p>
                      <a:pPr algn="ctr"/>
                      <a:r>
                        <a:rPr lang="it-IT" noProof="0" dirty="0" smtClean="0"/>
                        <a:t>10/11</a:t>
                      </a:r>
                      <a:endParaRPr lang="it-IT" noProof="0" dirty="0"/>
                    </a:p>
                  </a:txBody>
                  <a:tcPr anchor="ctr"/>
                </a:tc>
              </a:tr>
            </a:tbl>
          </a:graphicData>
        </a:graphic>
      </p:graphicFrame>
      <p:sp>
        <p:nvSpPr>
          <p:cNvPr id="34817" name="Rectangle 1"/>
          <p:cNvSpPr>
            <a:spLocks noChangeArrowheads="1"/>
          </p:cNvSpPr>
          <p:nvPr/>
        </p:nvSpPr>
        <p:spPr bwMode="auto">
          <a:xfrm>
            <a:off x="0" y="1428736"/>
            <a:ext cx="9799478" cy="95410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Primary school is one of the </a:t>
            </a:r>
            <a:r>
              <a:rPr kumimoji="0" lang="en-GB" sz="2800" b="0" i="0" u="none" strike="noStrike" cap="none" normalizeH="0" baseline="0" dirty="0" err="1" smtClean="0">
                <a:ln>
                  <a:noFill/>
                </a:ln>
                <a:solidFill>
                  <a:schemeClr val="tx1"/>
                </a:solidFill>
                <a:effectLst/>
                <a:latin typeface="Arial Unicode MS" pitchFamily="34" charset="-128"/>
                <a:ea typeface="Arial Unicode MS" pitchFamily="34" charset="-128"/>
                <a:cs typeface="Arial Unicode MS" pitchFamily="34" charset="-128"/>
              </a:rPr>
              <a:t>foundamental</a:t>
            </a:r>
            <a:r>
              <a:rPr kumimoji="0" lang="en-GB" sz="28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 social context for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developing the personality of each child </a:t>
            </a:r>
            <a:endParaRPr kumimoji="0" lang="en-GB" sz="2800" b="0" i="0" u="none" strike="noStrike" cap="none" normalizeH="0" baseline="0" dirty="0" smtClean="0">
              <a:ln>
                <a:noFill/>
              </a:ln>
              <a:solidFill>
                <a:schemeClr val="tx1"/>
              </a:solidFill>
              <a:effectLst/>
              <a:latin typeface="Arial" pitchFamily="34" charset="0"/>
            </a:endParaRPr>
          </a:p>
        </p:txBody>
      </p:sp>
      <p:pic>
        <p:nvPicPr>
          <p:cNvPr id="7" name="Immagine 6" descr="gif_animate_scuola_06.gif"/>
          <p:cNvPicPr>
            <a:picLocks noChangeAspect="1"/>
          </p:cNvPicPr>
          <p:nvPr/>
        </p:nvPicPr>
        <p:blipFill>
          <a:blip r:embed="rId3" cstate="print"/>
          <a:stretch>
            <a:fillRect/>
          </a:stretch>
        </p:blipFill>
        <p:spPr>
          <a:xfrm>
            <a:off x="2133971" y="4005064"/>
            <a:ext cx="3425413" cy="2016224"/>
          </a:xfrm>
          <a:prstGeom prst="rect">
            <a:avLst/>
          </a:prstGeom>
        </p:spPr>
      </p:pic>
    </p:spTree>
    <p:extLst>
      <p:ext uri="{BB962C8B-B14F-4D97-AF65-F5344CB8AC3E}">
        <p14:creationId xmlns="" xmlns:p14="http://schemas.microsoft.com/office/powerpoint/2010/main" val="686044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4817"/>
                                        </p:tgtEl>
                                        <p:attrNameLst>
                                          <p:attrName>style.visibility</p:attrName>
                                        </p:attrNameLst>
                                      </p:cBhvr>
                                      <p:to>
                                        <p:strVal val="visible"/>
                                      </p:to>
                                    </p:set>
                                    <p:animEffect transition="in" filter="fade">
                                      <p:cBhvr>
                                        <p:cTn id="19" dur="2000"/>
                                        <p:tgtEl>
                                          <p:spTgt spid="3481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1000"/>
                                        <p:tgtEl>
                                          <p:spTgt spid="5">
                                            <p:txEl>
                                              <p:pRg st="0" end="0"/>
                                            </p:txEl>
                                          </p:spTgt>
                                        </p:tgtEl>
                                      </p:cBhvr>
                                    </p:animEffect>
                                    <p:anim calcmode="lin" valueType="num">
                                      <p:cBhvr>
                                        <p:cTn id="2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348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261764" y="548680"/>
            <a:ext cx="6022404"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smtClean="0">
                <a:ln>
                  <a:noFill/>
                </a:ln>
                <a:solidFill>
                  <a:schemeClr val="tx1"/>
                </a:solidFill>
                <a:effectLst/>
                <a:ea typeface="Arial Unicode MS" pitchFamily="34" charset="-128"/>
                <a:cs typeface="Arial Unicode MS" pitchFamily="34" charset="-128"/>
              </a:rPr>
              <a:t>Primary school marks the start</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smtClean="0">
                <a:ln>
                  <a:noFill/>
                </a:ln>
                <a:solidFill>
                  <a:schemeClr val="tx1"/>
                </a:solidFill>
                <a:effectLst/>
                <a:ea typeface="Arial Unicode MS" pitchFamily="34" charset="-128"/>
                <a:cs typeface="Arial Unicode MS" pitchFamily="34" charset="-128"/>
              </a:rPr>
              <a:t> of compulsory education</a:t>
            </a:r>
            <a:endParaRPr kumimoji="0" lang="it-IT" sz="2800" b="0" i="0" u="none" strike="noStrike" cap="none" normalizeH="0" baseline="0" dirty="0" smtClean="0">
              <a:ln>
                <a:noFill/>
              </a:ln>
              <a:solidFill>
                <a:schemeClr val="tx1"/>
              </a:solidFill>
              <a:effectLst/>
              <a:ea typeface="Arial Unicode MS" pitchFamily="34" charset="-128"/>
              <a:cs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800" b="0" i="0" u="none" strike="noStrike" cap="none" normalizeH="0" baseline="0" dirty="0" smtClean="0">
                <a:ln>
                  <a:noFill/>
                </a:ln>
                <a:solidFill>
                  <a:schemeClr val="tx1"/>
                </a:solidFill>
                <a:effectLst/>
                <a:ea typeface="Arial Unicode MS" pitchFamily="34" charset="-128"/>
                <a:cs typeface="Arial Unicode MS" pitchFamily="34" charset="-128"/>
              </a:rPr>
              <a:t>Children having reached the</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800" b="0" i="0" u="none" strike="noStrike" cap="none" normalizeH="0" baseline="0" dirty="0" smtClean="0">
                <a:ln>
                  <a:noFill/>
                </a:ln>
                <a:solidFill>
                  <a:schemeClr val="tx1"/>
                </a:solidFill>
                <a:effectLst/>
                <a:ea typeface="Arial Unicode MS" pitchFamily="34" charset="-128"/>
                <a:cs typeface="Arial Unicode MS" pitchFamily="34" charset="-128"/>
              </a:rPr>
              <a:t> age of six start to attend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800" b="0" i="0" u="none" strike="noStrike" cap="none" normalizeH="0" baseline="0" dirty="0" smtClean="0">
                <a:ln>
                  <a:noFill/>
                </a:ln>
                <a:solidFill>
                  <a:schemeClr val="tx1"/>
                </a:solidFill>
                <a:effectLst/>
                <a:ea typeface="Arial Unicode MS" pitchFamily="34" charset="-128"/>
                <a:cs typeface="Arial Unicode MS" pitchFamily="34" charset="-128"/>
              </a:rPr>
              <a:t>primary school This school </a:t>
            </a:r>
          </a:p>
          <a:p>
            <a:pPr lvl="0" defTabSz="914400" eaLnBrk="0" fontAlgn="base" hangingPunct="0">
              <a:spcBef>
                <a:spcPct val="0"/>
              </a:spcBef>
              <a:spcAft>
                <a:spcPct val="0"/>
              </a:spcAft>
            </a:pPr>
            <a:r>
              <a:rPr kumimoji="0" lang="en-GB" sz="2800" b="0" i="0" u="none" strike="noStrike" cap="none" normalizeH="0" baseline="0" dirty="0" smtClean="0">
                <a:ln>
                  <a:noFill/>
                </a:ln>
                <a:solidFill>
                  <a:schemeClr val="tx1"/>
                </a:solidFill>
                <a:effectLst/>
                <a:ea typeface="Arial Unicode MS" pitchFamily="34" charset="-128"/>
                <a:cs typeface="Arial Unicode MS" pitchFamily="34" charset="-128"/>
              </a:rPr>
              <a:t> is divided in a </a:t>
            </a:r>
            <a:r>
              <a:rPr kumimoji="0" lang="en-GB" sz="2800" b="0" i="0" u="none" strike="noStrike" cap="none" normalizeH="0" baseline="0" dirty="0" err="1" smtClean="0">
                <a:ln>
                  <a:noFill/>
                </a:ln>
                <a:solidFill>
                  <a:schemeClr val="tx1"/>
                </a:solidFill>
                <a:effectLst/>
                <a:ea typeface="Arial Unicode MS" pitchFamily="34" charset="-128"/>
                <a:cs typeface="Arial Unicode MS" pitchFamily="34" charset="-128"/>
              </a:rPr>
              <a:t>monoennio</a:t>
            </a:r>
            <a:r>
              <a:rPr kumimoji="0" lang="en-GB" sz="2800" b="0" i="0" u="none" strike="noStrike" cap="none" normalizeH="0" baseline="0" dirty="0" smtClean="0">
                <a:ln>
                  <a:noFill/>
                </a:ln>
                <a:solidFill>
                  <a:schemeClr val="tx1"/>
                </a:solidFill>
                <a:effectLst/>
                <a:ea typeface="Arial Unicode MS" pitchFamily="34" charset="-128"/>
                <a:cs typeface="Arial Unicode MS" pitchFamily="34" charset="-128"/>
              </a:rPr>
              <a:t> and two </a:t>
            </a:r>
            <a:r>
              <a:rPr lang="en-GB" sz="2800" dirty="0" smtClean="0">
                <a:ea typeface="Arial Unicode MS" pitchFamily="34" charset="-128"/>
                <a:cs typeface="Arial Unicode MS" pitchFamily="34" charset="-128"/>
              </a:rPr>
              <a:t>year periods</a:t>
            </a:r>
            <a:endParaRPr kumimoji="0" lang="it-IT" sz="2800" b="0" i="0" u="none" strike="noStrike" cap="none" normalizeH="0" baseline="0" dirty="0" smtClean="0">
              <a:ln>
                <a:noFill/>
              </a:ln>
              <a:solidFill>
                <a:schemeClr val="tx1"/>
              </a:solidFill>
              <a:effectLst/>
              <a:ea typeface="Arial Unicode MS" pitchFamily="34" charset="-128"/>
              <a:cs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800" b="0" i="0" u="none" strike="noStrike" cap="none" normalizeH="0" baseline="0" dirty="0" smtClean="0">
                <a:ln>
                  <a:noFill/>
                </a:ln>
                <a:solidFill>
                  <a:schemeClr val="tx1"/>
                </a:solidFill>
                <a:effectLst/>
                <a:ea typeface="Arial Unicode MS" pitchFamily="34" charset="-128"/>
                <a:cs typeface="Arial Unicode MS" pitchFamily="34" charset="-128"/>
              </a:rPr>
              <a:t>No fee is payable for attending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800" b="0" i="0" u="none" strike="noStrike" cap="none" normalizeH="0" baseline="0" dirty="0" smtClean="0">
                <a:ln>
                  <a:noFill/>
                </a:ln>
                <a:solidFill>
                  <a:schemeClr val="tx1"/>
                </a:solidFill>
                <a:effectLst/>
                <a:ea typeface="Arial Unicode MS" pitchFamily="34" charset="-128"/>
                <a:cs typeface="Arial Unicode MS" pitchFamily="34" charset="-128"/>
              </a:rPr>
              <a:t>primary school and the text books are free.</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800" b="0" i="0" u="none" strike="noStrike" cap="none" normalizeH="0" baseline="0" dirty="0" smtClean="0">
                <a:ln>
                  <a:noFill/>
                </a:ln>
                <a:solidFill>
                  <a:schemeClr val="tx1"/>
                </a:solidFill>
                <a:effectLst/>
                <a:ea typeface="Arial Unicode MS" pitchFamily="34" charset="-128"/>
                <a:cs typeface="Arial Unicode MS" pitchFamily="34" charset="-128"/>
              </a:rPr>
              <a:t> The number of pupils in each class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800" b="0" i="0" u="none" strike="noStrike" cap="none" normalizeH="0" baseline="0" dirty="0" smtClean="0">
                <a:ln>
                  <a:noFill/>
                </a:ln>
                <a:solidFill>
                  <a:schemeClr val="tx1"/>
                </a:solidFill>
                <a:effectLst/>
                <a:ea typeface="Arial Unicode MS" pitchFamily="34" charset="-128"/>
                <a:cs typeface="Arial Unicode MS" pitchFamily="34" charset="-128"/>
              </a:rPr>
              <a:t>as a rule does </a:t>
            </a:r>
            <a:r>
              <a:rPr kumimoji="0" lang="en-GB" sz="2800" b="0" i="0" u="none" strike="noStrike" cap="none" normalizeH="0" baseline="0" dirty="0" err="1" smtClean="0">
                <a:ln>
                  <a:noFill/>
                </a:ln>
                <a:solidFill>
                  <a:schemeClr val="tx1"/>
                </a:solidFill>
                <a:effectLst/>
                <a:ea typeface="Arial Unicode MS" pitchFamily="34" charset="-128"/>
                <a:cs typeface="Arial Unicode MS" pitchFamily="34" charset="-128"/>
              </a:rPr>
              <a:t>execeed</a:t>
            </a:r>
            <a:r>
              <a:rPr kumimoji="0" lang="en-GB" sz="2800" b="0" i="0" u="none" strike="noStrike" cap="none" normalizeH="0" baseline="0" dirty="0" smtClean="0">
                <a:ln>
                  <a:noFill/>
                </a:ln>
                <a:solidFill>
                  <a:schemeClr val="tx1"/>
                </a:solidFill>
                <a:effectLst/>
                <a:ea typeface="Arial Unicode MS" pitchFamily="34" charset="-128"/>
                <a:cs typeface="Arial Unicode MS" pitchFamily="34" charset="-128"/>
              </a:rPr>
              <a:t> 25 and is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800" b="0" i="0" u="none" strike="noStrike" cap="none" normalizeH="0" baseline="0" dirty="0" smtClean="0">
                <a:ln>
                  <a:noFill/>
                </a:ln>
                <a:solidFill>
                  <a:schemeClr val="tx1"/>
                </a:solidFill>
                <a:effectLst/>
                <a:ea typeface="Arial Unicode MS" pitchFamily="34" charset="-128"/>
                <a:cs typeface="Arial Unicode MS" pitchFamily="34" charset="-128"/>
              </a:rPr>
              <a:t> not lower than </a:t>
            </a:r>
            <a:r>
              <a:rPr kumimoji="0" lang="en-GB" sz="28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10 </a:t>
            </a:r>
            <a:endParaRPr kumimoji="0" lang="en-GB" sz="2800" b="0" i="0" u="none" strike="noStrike" cap="none" normalizeH="0" baseline="0" dirty="0" smtClean="0">
              <a:ln>
                <a:noFill/>
              </a:ln>
              <a:solidFill>
                <a:schemeClr val="tx1"/>
              </a:solidFill>
              <a:effectLst/>
              <a:latin typeface="Arial" pitchFamily="34" charset="0"/>
            </a:endParaRPr>
          </a:p>
        </p:txBody>
      </p:sp>
      <p:pic>
        <p:nvPicPr>
          <p:cNvPr id="7" name="Picture 3"/>
          <p:cNvPicPr>
            <a:picLocks noChangeAspect="1" noChangeArrowheads="1"/>
          </p:cNvPicPr>
          <p:nvPr/>
        </p:nvPicPr>
        <p:blipFill>
          <a:blip r:embed="rId2" cstate="print"/>
          <a:srcRect/>
          <a:stretch>
            <a:fillRect/>
          </a:stretch>
        </p:blipFill>
        <p:spPr bwMode="auto">
          <a:xfrm>
            <a:off x="9309122" y="642918"/>
            <a:ext cx="2333625" cy="1666875"/>
          </a:xfrm>
          <a:prstGeom prst="rect">
            <a:avLst/>
          </a:prstGeom>
          <a:noFill/>
          <a:ln w="9525" cap="flat">
            <a:noFill/>
            <a:round/>
            <a:headEnd/>
            <a:tailEnd/>
          </a:ln>
          <a:effectLst/>
        </p:spPr>
      </p:pic>
      <p:pic>
        <p:nvPicPr>
          <p:cNvPr id="8" name="Picture 4"/>
          <p:cNvPicPr>
            <a:picLocks noChangeAspect="1" noChangeArrowheads="1"/>
          </p:cNvPicPr>
          <p:nvPr/>
        </p:nvPicPr>
        <p:blipFill>
          <a:blip r:embed="rId3" cstate="print"/>
          <a:srcRect/>
          <a:stretch>
            <a:fillRect/>
          </a:stretch>
        </p:blipFill>
        <p:spPr bwMode="auto">
          <a:xfrm>
            <a:off x="7808924" y="4071942"/>
            <a:ext cx="3635375" cy="2428875"/>
          </a:xfrm>
          <a:prstGeom prst="rect">
            <a:avLst/>
          </a:prstGeom>
          <a:noFill/>
          <a:ln w="9525" cap="flat">
            <a:noFill/>
            <a:round/>
            <a:headEnd/>
            <a:tailEnd/>
          </a:ln>
          <a:effectLst/>
        </p:spPr>
      </p:pic>
    </p:spTree>
    <p:extLst>
      <p:ext uri="{BB962C8B-B14F-4D97-AF65-F5344CB8AC3E}">
        <p14:creationId xmlns="" xmlns:p14="http://schemas.microsoft.com/office/powerpoint/2010/main" val="303098458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145"/>
                                        </p:tgtEl>
                                        <p:attrNameLst>
                                          <p:attrName>style.visibility</p:attrName>
                                        </p:attrNameLst>
                                      </p:cBhvr>
                                      <p:to>
                                        <p:strVal val="visible"/>
                                      </p:to>
                                    </p:set>
                                    <p:animEffect transition="in" filter="fade">
                                      <p:cBhvr>
                                        <p:cTn id="7" dur="1000"/>
                                        <p:tgtEl>
                                          <p:spTgt spid="6145"/>
                                        </p:tgtEl>
                                      </p:cBhvr>
                                    </p:animEffect>
                                    <p:anim calcmode="lin" valueType="num">
                                      <p:cBhvr>
                                        <p:cTn id="8" dur="1000" fill="hold"/>
                                        <p:tgtEl>
                                          <p:spTgt spid="6145"/>
                                        </p:tgtEl>
                                        <p:attrNameLst>
                                          <p:attrName>ppt_x</p:attrName>
                                        </p:attrNameLst>
                                      </p:cBhvr>
                                      <p:tavLst>
                                        <p:tav tm="0">
                                          <p:val>
                                            <p:strVal val="#ppt_x"/>
                                          </p:val>
                                        </p:tav>
                                        <p:tav tm="100000">
                                          <p:val>
                                            <p:strVal val="#ppt_x"/>
                                          </p:val>
                                        </p:tav>
                                      </p:tavLst>
                                    </p:anim>
                                    <p:anim calcmode="lin" valueType="num">
                                      <p:cBhvr>
                                        <p:cTn id="9" dur="1000" fill="hold"/>
                                        <p:tgtEl>
                                          <p:spTgt spid="614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360"/>
                                          </p:val>
                                        </p:tav>
                                        <p:tav tm="100000">
                                          <p:val>
                                            <p:fltVal val="0"/>
                                          </p:val>
                                        </p:tav>
                                      </p:tavLst>
                                    </p:anim>
                                    <p:animEffect transition="in" filter="fade">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5"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anim calcmode="lin" valueType="num">
                                      <p:cBhvr>
                                        <p:cTn id="23" dur="2000" fill="hold"/>
                                        <p:tgtEl>
                                          <p:spTgt spid="8"/>
                                        </p:tgtEl>
                                        <p:attrNameLst>
                                          <p:attrName>style.rotation</p:attrName>
                                        </p:attrNameLst>
                                      </p:cBhvr>
                                      <p:tavLst>
                                        <p:tav tm="0">
                                          <p:val>
                                            <p:fltVal val="720"/>
                                          </p:val>
                                        </p:tav>
                                        <p:tav tm="100000">
                                          <p:val>
                                            <p:fltVal val="0"/>
                                          </p:val>
                                        </p:tav>
                                      </p:tavLst>
                                    </p:anim>
                                    <p:anim calcmode="lin" valueType="num">
                                      <p:cBhvr>
                                        <p:cTn id="24" dur="2000" fill="hold"/>
                                        <p:tgtEl>
                                          <p:spTgt spid="8"/>
                                        </p:tgtEl>
                                        <p:attrNameLst>
                                          <p:attrName>ppt_h</p:attrName>
                                        </p:attrNameLst>
                                      </p:cBhvr>
                                      <p:tavLst>
                                        <p:tav tm="0">
                                          <p:val>
                                            <p:fltVal val="0"/>
                                          </p:val>
                                        </p:tav>
                                        <p:tav tm="100000">
                                          <p:val>
                                            <p:strVal val="#ppt_h"/>
                                          </p:val>
                                        </p:tav>
                                      </p:tavLst>
                                    </p:anim>
                                    <p:anim calcmode="lin" valueType="num">
                                      <p:cBhvr>
                                        <p:cTn id="25" dur="2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defTabSz="1216152">
              <a:spcBef>
                <a:spcPts val="0"/>
              </a:spcBef>
            </a:pPr>
            <a:r>
              <a:rPr lang="en-GB" sz="4800" dirty="0" smtClean="0"/>
              <a:t>EDUCATIONAL PROGRAMMES</a:t>
            </a:r>
            <a:endParaRPr lang="it-IT" sz="4800" b="0" i="0" baseline="0" dirty="0">
              <a:solidFill>
                <a:srgbClr val="374C81"/>
              </a:solidFill>
              <a:latin typeface="Century Gothic"/>
              <a:ea typeface="+mj-ea"/>
              <a:cs typeface="+mj-cs"/>
            </a:endParaRPr>
          </a:p>
        </p:txBody>
      </p:sp>
      <p:graphicFrame>
        <p:nvGraphicFramePr>
          <p:cNvPr id="6" name="Content Placeholder 5"/>
          <p:cNvGraphicFramePr>
            <a:graphicFrameLocks noGrp="1"/>
          </p:cNvGraphicFramePr>
          <p:nvPr>
            <p:ph sz="half" idx="2"/>
            <p:extLst>
              <p:ext uri="{D42A27DB-BD31-4B8C-83A1-F6EECF244321}">
                <p14:modId xmlns="" xmlns:p14="http://schemas.microsoft.com/office/powerpoint/2010/main" val="2528303528"/>
              </p:ext>
            </p:extLst>
          </p:nvPr>
        </p:nvGraphicFramePr>
        <p:xfrm>
          <a:off x="5808660" y="2428868"/>
          <a:ext cx="5429288" cy="2365376"/>
        </p:xfrm>
        <a:graphic>
          <a:graphicData uri="http://schemas.openxmlformats.org/drawingml/2006/table">
            <a:tbl>
              <a:tblPr firstRow="1" bandRow="1">
                <a:tableStyleId>{69012ECD-51FC-41F1-AA8D-1B2483CD663E}</a:tableStyleId>
              </a:tblPr>
              <a:tblGrid>
                <a:gridCol w="2714644"/>
                <a:gridCol w="2714644"/>
              </a:tblGrid>
              <a:tr h="591344">
                <a:tc>
                  <a: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it-IT" noProof="0" dirty="0" err="1" smtClean="0"/>
                        <a:t>Teaching</a:t>
                      </a:r>
                      <a:endParaRPr lang="it-IT" noProof="0" dirty="0"/>
                    </a:p>
                  </a:txBody>
                  <a:tcPr anchor="ctr"/>
                </a:tc>
                <a:tc>
                  <a:txBody>
                    <a:bodyPr/>
                    <a:lstStyle/>
                    <a:p>
                      <a:pPr algn="ctr"/>
                      <a:r>
                        <a:rPr lang="it-IT" noProof="0" dirty="0" err="1" smtClean="0"/>
                        <a:t>models</a:t>
                      </a:r>
                      <a:r>
                        <a:rPr lang="it-IT" noProof="0" dirty="0" smtClean="0"/>
                        <a:t> </a:t>
                      </a:r>
                      <a:endParaRPr lang="it-IT" noProof="0" dirty="0"/>
                    </a:p>
                  </a:txBody>
                  <a:tcPr anchor="ctr"/>
                </a:tc>
              </a:tr>
              <a:tr h="591344">
                <a:tc>
                  <a:txBody>
                    <a:bodyPr/>
                    <a:lstStyle/>
                    <a:p>
                      <a:r>
                        <a:rPr lang="it-IT" noProof="0" dirty="0" smtClean="0"/>
                        <a:t>First  </a:t>
                      </a:r>
                      <a:r>
                        <a:rPr lang="it-IT" noProof="0" dirty="0" err="1" smtClean="0"/>
                        <a:t>model</a:t>
                      </a:r>
                      <a:endParaRPr lang="it-IT" noProof="0" dirty="0"/>
                    </a:p>
                  </a:txBody>
                  <a:tcPr anchor="ctr"/>
                </a:tc>
                <a:tc>
                  <a:txBody>
                    <a:bodyPr/>
                    <a:lstStyle/>
                    <a:p>
                      <a:pPr algn="ctr"/>
                      <a:r>
                        <a:rPr lang="it-IT" noProof="0" dirty="0" smtClean="0"/>
                        <a:t>27 </a:t>
                      </a:r>
                      <a:r>
                        <a:rPr lang="it-IT" noProof="0" dirty="0" err="1" smtClean="0"/>
                        <a:t>hours</a:t>
                      </a:r>
                      <a:endParaRPr lang="it-IT" noProof="0" dirty="0"/>
                    </a:p>
                  </a:txBody>
                  <a:tcPr anchor="ctr"/>
                </a:tc>
              </a:tr>
              <a:tr h="591344">
                <a:tc>
                  <a:txBody>
                    <a:bodyPr/>
                    <a:lstStyle/>
                    <a:p>
                      <a:r>
                        <a:rPr lang="it-IT" noProof="0" dirty="0" err="1" smtClean="0"/>
                        <a:t>Second</a:t>
                      </a:r>
                      <a:r>
                        <a:rPr lang="it-IT" baseline="0" noProof="0" dirty="0" smtClean="0"/>
                        <a:t> m .</a:t>
                      </a:r>
                      <a:endParaRPr lang="it-IT" noProof="0" dirty="0"/>
                    </a:p>
                  </a:txBody>
                  <a:tcPr anchor="ctr"/>
                </a:tc>
                <a:tc>
                  <a:txBody>
                    <a:bodyPr/>
                    <a:lstStyle/>
                    <a:p>
                      <a:pPr algn="ctr"/>
                      <a:r>
                        <a:rPr lang="it-IT" noProof="0" dirty="0" smtClean="0"/>
                        <a:t>30 h.</a:t>
                      </a:r>
                      <a:endParaRPr lang="it-IT" noProof="0" dirty="0"/>
                    </a:p>
                  </a:txBody>
                  <a:tcPr anchor="ctr"/>
                </a:tc>
              </a:tr>
              <a:tr h="591344">
                <a:tc>
                  <a:txBody>
                    <a:bodyPr/>
                    <a:lstStyle/>
                    <a:p>
                      <a:r>
                        <a:rPr lang="it-IT" noProof="0" dirty="0" err="1" smtClean="0"/>
                        <a:t>Third</a:t>
                      </a:r>
                      <a:r>
                        <a:rPr lang="it-IT" baseline="0" noProof="0" dirty="0" smtClean="0"/>
                        <a:t>  m .</a:t>
                      </a:r>
                      <a:endParaRPr lang="it-IT" noProof="0" dirty="0"/>
                    </a:p>
                  </a:txBody>
                  <a:tcPr anchor="ctr"/>
                </a:tc>
                <a:tc>
                  <a:txBody>
                    <a:bodyPr/>
                    <a:lstStyle/>
                    <a:p>
                      <a:pPr algn="ctr"/>
                      <a:r>
                        <a:rPr lang="it-IT" noProof="0" dirty="0" smtClean="0"/>
                        <a:t>40 h.</a:t>
                      </a:r>
                      <a:endParaRPr lang="it-IT" noProof="0" dirty="0"/>
                    </a:p>
                  </a:txBody>
                  <a:tcPr anchor="ctr"/>
                </a:tc>
              </a:tr>
            </a:tbl>
          </a:graphicData>
        </a:graphic>
      </p:graphicFrame>
      <p:sp>
        <p:nvSpPr>
          <p:cNvPr id="34817" name="Rectangle 1"/>
          <p:cNvSpPr>
            <a:spLocks noChangeArrowheads="1"/>
          </p:cNvSpPr>
          <p:nvPr/>
        </p:nvSpPr>
        <p:spPr bwMode="auto">
          <a:xfrm>
            <a:off x="4165586" y="1571612"/>
            <a:ext cx="4326826"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Teaching models adopted</a:t>
            </a:r>
            <a:endParaRPr kumimoji="0" lang="en-GB" sz="2800" b="0" i="0" u="none" strike="noStrike" cap="none" normalizeH="0" baseline="0" dirty="0" smtClean="0">
              <a:ln>
                <a:noFill/>
              </a:ln>
              <a:solidFill>
                <a:schemeClr val="tx1"/>
              </a:solidFill>
              <a:effectLst/>
              <a:latin typeface="Arial" pitchFamily="34" charset="0"/>
            </a:endParaRPr>
          </a:p>
        </p:txBody>
      </p:sp>
      <p:pic>
        <p:nvPicPr>
          <p:cNvPr id="7" name="Immagine 6" descr="gif-animata-professioni-mestieri-maestra_42822.gif"/>
          <p:cNvPicPr>
            <a:picLocks noChangeAspect="1"/>
          </p:cNvPicPr>
          <p:nvPr/>
        </p:nvPicPr>
        <p:blipFill>
          <a:blip r:embed="rId3" cstate="print"/>
          <a:stretch>
            <a:fillRect/>
          </a:stretch>
        </p:blipFill>
        <p:spPr>
          <a:xfrm>
            <a:off x="1053852" y="2708920"/>
            <a:ext cx="3240360" cy="3556947"/>
          </a:xfrm>
          <a:prstGeom prst="rect">
            <a:avLst/>
          </a:prstGeom>
        </p:spPr>
      </p:pic>
    </p:spTree>
    <p:extLst>
      <p:ext uri="{BB962C8B-B14F-4D97-AF65-F5344CB8AC3E}">
        <p14:creationId xmlns="" xmlns:p14="http://schemas.microsoft.com/office/powerpoint/2010/main" val="686044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34817"/>
                                        </p:tgtEl>
                                        <p:attrNameLst>
                                          <p:attrName>style.visibility</p:attrName>
                                        </p:attrNameLst>
                                      </p:cBhvr>
                                      <p:to>
                                        <p:strVal val="visible"/>
                                      </p:to>
                                    </p:set>
                                    <p:anim calcmode="discrete" valueType="clr">
                                      <p:cBhvr override="childStyle">
                                        <p:cTn id="19" dur="80"/>
                                        <p:tgtEl>
                                          <p:spTgt spid="34817"/>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4817"/>
                                        </p:tgtEl>
                                        <p:attrNameLst>
                                          <p:attrName>fillcolor</p:attrName>
                                        </p:attrNameLst>
                                      </p:cBhvr>
                                      <p:tavLst>
                                        <p:tav tm="0">
                                          <p:val>
                                            <p:clrVal>
                                              <a:schemeClr val="accent2"/>
                                            </p:clrVal>
                                          </p:val>
                                        </p:tav>
                                        <p:tav tm="50000">
                                          <p:val>
                                            <p:clrVal>
                                              <a:schemeClr val="hlink"/>
                                            </p:clrVal>
                                          </p:val>
                                        </p:tav>
                                      </p:tavLst>
                                    </p:anim>
                                    <p:set>
                                      <p:cBhvr>
                                        <p:cTn id="21" dur="80"/>
                                        <p:tgtEl>
                                          <p:spTgt spid="34817"/>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4817" grpId="0"/>
    </p:bldLst>
  </p:timing>
</p:sld>
</file>

<file path=ppt/theme/theme1.xml><?xml version="1.0" encoding="utf-8"?>
<a:theme xmlns:a="http://schemas.openxmlformats.org/drawingml/2006/main" name="TS102787940">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Personalizzato 1">
      <a:majorFont>
        <a:latin typeface="Lucida Calligraphy"/>
        <a:ea typeface=""/>
        <a:cs typeface=""/>
      </a:majorFont>
      <a:minorFont>
        <a:latin typeface="Georg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Books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Books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6B324A8-CEC5-44EB-A4B6-6845E25DBA6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TS102787940</Template>
  <TotalTime>0</TotalTime>
  <Words>1349</Words>
  <Application>Microsoft Office PowerPoint</Application>
  <PresentationFormat>Personalizzato</PresentationFormat>
  <Paragraphs>297</Paragraphs>
  <Slides>33</Slides>
  <Notes>17</Notes>
  <HiddenSlides>0</HiddenSlides>
  <MMClips>0</MMClips>
  <ScaleCrop>false</ScaleCrop>
  <HeadingPairs>
    <vt:vector size="6" baseType="variant">
      <vt:variant>
        <vt:lpstr>Tema</vt:lpstr>
      </vt:variant>
      <vt:variant>
        <vt:i4>1</vt:i4>
      </vt:variant>
      <vt:variant>
        <vt:lpstr>Server OLE incorporati</vt:lpstr>
      </vt:variant>
      <vt:variant>
        <vt:i4>0</vt:i4>
      </vt:variant>
      <vt:variant>
        <vt:lpstr>Titoli diapositive</vt:lpstr>
      </vt:variant>
      <vt:variant>
        <vt:i4>33</vt:i4>
      </vt:variant>
    </vt:vector>
  </HeadingPairs>
  <TitlesOfParts>
    <vt:vector size="34" baseType="lpstr">
      <vt:lpstr>TS102787940</vt:lpstr>
      <vt:lpstr>Diapositiva 1</vt:lpstr>
      <vt:lpstr>Diapositiva 2</vt:lpstr>
      <vt:lpstr>Diapositiva 3</vt:lpstr>
      <vt:lpstr>Infant school</vt:lpstr>
      <vt:lpstr>Diapositiva 5</vt:lpstr>
      <vt:lpstr>Diapositiva 6</vt:lpstr>
      <vt:lpstr>Primary school</vt:lpstr>
      <vt:lpstr>Diapositiva 8</vt:lpstr>
      <vt:lpstr>EDUCATIONAL PROGRAMMES</vt:lpstr>
      <vt:lpstr>Diapositiva 10</vt:lpstr>
      <vt:lpstr>Diapositiva 11</vt:lpstr>
      <vt:lpstr>Diapositiva 12</vt:lpstr>
      <vt:lpstr>No fee is payable for attending junior secondary  school  but  text books are not free </vt:lpstr>
      <vt:lpstr>Diapositiva 14</vt:lpstr>
      <vt:lpstr>Diapositiva 15</vt:lpstr>
      <vt:lpstr>Diapositiva 16</vt:lpstr>
      <vt:lpstr>Santa Caterina Villarmosa Resuttano</vt:lpstr>
      <vt:lpstr>Diapositiva 18</vt:lpstr>
      <vt:lpstr>Diapositiva 19</vt:lpstr>
      <vt:lpstr>Our teaching model adopted:  Resuttano  primary school</vt:lpstr>
      <vt:lpstr>Junior secondary school</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2013-11-11T20:15:01Z</dcterms:created>
  <dcterms:modified xsi:type="dcterms:W3CDTF">2013-11-17T21:46:09Z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TC027879409991</vt:lpwstr>
  </property>
</Properties>
</file>